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sldIdLst>
    <p:sldId id="256" r:id="rId2"/>
    <p:sldId id="263" r:id="rId3"/>
    <p:sldId id="257" r:id="rId4"/>
    <p:sldId id="264" r:id="rId5"/>
    <p:sldId id="259" r:id="rId6"/>
    <p:sldId id="260" r:id="rId7"/>
    <p:sldId id="261" r:id="rId8"/>
    <p:sldId id="294" r:id="rId9"/>
    <p:sldId id="262" r:id="rId10"/>
    <p:sldId id="267" r:id="rId11"/>
    <p:sldId id="268" r:id="rId12"/>
    <p:sldId id="269" r:id="rId13"/>
    <p:sldId id="265" r:id="rId14"/>
    <p:sldId id="295" r:id="rId15"/>
    <p:sldId id="266" r:id="rId16"/>
    <p:sldId id="296" r:id="rId17"/>
    <p:sldId id="275" r:id="rId18"/>
    <p:sldId id="270" r:id="rId19"/>
    <p:sldId id="271" r:id="rId20"/>
    <p:sldId id="272" r:id="rId21"/>
    <p:sldId id="273" r:id="rId22"/>
    <p:sldId id="276" r:id="rId23"/>
    <p:sldId id="277" r:id="rId24"/>
    <p:sldId id="274" r:id="rId25"/>
    <p:sldId id="281" r:id="rId26"/>
    <p:sldId id="278" r:id="rId27"/>
    <p:sldId id="279" r:id="rId28"/>
    <p:sldId id="280" r:id="rId29"/>
    <p:sldId id="282" r:id="rId30"/>
    <p:sldId id="283" r:id="rId31"/>
    <p:sldId id="287" r:id="rId32"/>
    <p:sldId id="289" r:id="rId33"/>
    <p:sldId id="284" r:id="rId34"/>
    <p:sldId id="285" r:id="rId35"/>
    <p:sldId id="286" r:id="rId36"/>
    <p:sldId id="288" r:id="rId37"/>
    <p:sldId id="290" r:id="rId38"/>
    <p:sldId id="291" r:id="rId39"/>
    <p:sldId id="29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0000"/>
    <a:srgbClr val="B53C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3ED2D0-3B10-45F8-9646-3E531CDB0B4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49575D4-0E3F-4EC7-8519-79677C18448E}">
      <dgm:prSet/>
      <dgm:spPr/>
      <dgm:t>
        <a:bodyPr/>
        <a:lstStyle/>
        <a:p>
          <a:r>
            <a:rPr lang="es-CR" b="1" i="0" dirty="0"/>
            <a:t>Historia</a:t>
          </a:r>
          <a:endParaRPr lang="en-US" dirty="0"/>
        </a:p>
      </dgm:t>
    </dgm:pt>
    <dgm:pt modelId="{FD9CCB26-9E33-452B-A836-CC18363348D3}" type="parTrans" cxnId="{A4F7CEC8-A80F-4425-9697-950E83314856}">
      <dgm:prSet/>
      <dgm:spPr/>
      <dgm:t>
        <a:bodyPr/>
        <a:lstStyle/>
        <a:p>
          <a:endParaRPr lang="en-US"/>
        </a:p>
      </dgm:t>
    </dgm:pt>
    <dgm:pt modelId="{7DAAB7EE-10E4-4285-A456-F930E3BD0F83}" type="sibTrans" cxnId="{A4F7CEC8-A80F-4425-9697-950E83314856}">
      <dgm:prSet/>
      <dgm:spPr/>
      <dgm:t>
        <a:bodyPr/>
        <a:lstStyle/>
        <a:p>
          <a:endParaRPr lang="en-US"/>
        </a:p>
      </dgm:t>
    </dgm:pt>
    <dgm:pt modelId="{22FED3B9-249F-400A-926B-A931EBD18338}">
      <dgm:prSet/>
      <dgm:spPr/>
      <dgm:t>
        <a:bodyPr/>
        <a:lstStyle/>
        <a:p>
          <a:r>
            <a:rPr lang="es-CR" b="1" i="0" dirty="0"/>
            <a:t>¿Qué es Ruby? </a:t>
          </a:r>
          <a:endParaRPr lang="en-US" dirty="0"/>
        </a:p>
      </dgm:t>
    </dgm:pt>
    <dgm:pt modelId="{D300DAEC-326C-4BA9-A88C-8C1CA288A4B3}" type="parTrans" cxnId="{F27ACC26-CBA0-4260-B86B-E73324E45A85}">
      <dgm:prSet/>
      <dgm:spPr/>
      <dgm:t>
        <a:bodyPr/>
        <a:lstStyle/>
        <a:p>
          <a:endParaRPr lang="en-US"/>
        </a:p>
      </dgm:t>
    </dgm:pt>
    <dgm:pt modelId="{903F35B9-145D-4974-BA72-069AA945F35A}" type="sibTrans" cxnId="{F27ACC26-CBA0-4260-B86B-E73324E45A85}">
      <dgm:prSet/>
      <dgm:spPr/>
      <dgm:t>
        <a:bodyPr/>
        <a:lstStyle/>
        <a:p>
          <a:endParaRPr lang="en-US"/>
        </a:p>
      </dgm:t>
    </dgm:pt>
    <dgm:pt modelId="{1A58EFB4-2098-43D2-82D5-5671E3040904}">
      <dgm:prSet/>
      <dgm:spPr/>
      <dgm:t>
        <a:bodyPr/>
        <a:lstStyle/>
        <a:p>
          <a:r>
            <a:rPr lang="es-CR" b="1"/>
            <a:t>Características de Ruby.</a:t>
          </a:r>
          <a:endParaRPr lang="en-US"/>
        </a:p>
      </dgm:t>
    </dgm:pt>
    <dgm:pt modelId="{D1E79309-E3F5-469D-A80F-FEFA6C80FB94}" type="parTrans" cxnId="{38F4D979-250E-4D47-A1D2-6902BF6E47F8}">
      <dgm:prSet/>
      <dgm:spPr/>
      <dgm:t>
        <a:bodyPr/>
        <a:lstStyle/>
        <a:p>
          <a:endParaRPr lang="en-US"/>
        </a:p>
      </dgm:t>
    </dgm:pt>
    <dgm:pt modelId="{B0C5C126-6BDC-4BF0-A520-5CC6494EDAA7}" type="sibTrans" cxnId="{38F4D979-250E-4D47-A1D2-6902BF6E47F8}">
      <dgm:prSet/>
      <dgm:spPr/>
      <dgm:t>
        <a:bodyPr/>
        <a:lstStyle/>
        <a:p>
          <a:endParaRPr lang="en-US"/>
        </a:p>
      </dgm:t>
    </dgm:pt>
    <dgm:pt modelId="{A6955BF4-052E-495E-BB36-7A6CA20CEDDB}">
      <dgm:prSet/>
      <dgm:spPr/>
      <dgm:t>
        <a:bodyPr/>
        <a:lstStyle/>
        <a:p>
          <a:r>
            <a:rPr lang="es-CR" b="1"/>
            <a:t>Ventajas.</a:t>
          </a:r>
          <a:endParaRPr lang="en-US"/>
        </a:p>
      </dgm:t>
    </dgm:pt>
    <dgm:pt modelId="{7455269A-C229-48CD-9BAF-537B439F3F35}" type="parTrans" cxnId="{FD86D382-0C36-4E0C-B333-948D099FB179}">
      <dgm:prSet/>
      <dgm:spPr/>
      <dgm:t>
        <a:bodyPr/>
        <a:lstStyle/>
        <a:p>
          <a:endParaRPr lang="en-US"/>
        </a:p>
      </dgm:t>
    </dgm:pt>
    <dgm:pt modelId="{93910E8B-D240-4B5D-A369-1413FD447D49}" type="sibTrans" cxnId="{FD86D382-0C36-4E0C-B333-948D099FB179}">
      <dgm:prSet/>
      <dgm:spPr/>
      <dgm:t>
        <a:bodyPr/>
        <a:lstStyle/>
        <a:p>
          <a:endParaRPr lang="en-US"/>
        </a:p>
      </dgm:t>
    </dgm:pt>
    <dgm:pt modelId="{2CA88E80-5A15-4B59-8D60-580A52250903}">
      <dgm:prSet/>
      <dgm:spPr/>
      <dgm:t>
        <a:bodyPr/>
        <a:lstStyle/>
        <a:p>
          <a:r>
            <a:rPr lang="es-CR" b="1"/>
            <a:t>Desventajas.</a:t>
          </a:r>
          <a:endParaRPr lang="en-US"/>
        </a:p>
      </dgm:t>
    </dgm:pt>
    <dgm:pt modelId="{7021033E-889A-434D-A6E7-10807A4D002C}" type="parTrans" cxnId="{0D4F40EF-5184-49B9-8A69-94DBD62FEE54}">
      <dgm:prSet/>
      <dgm:spPr/>
      <dgm:t>
        <a:bodyPr/>
        <a:lstStyle/>
        <a:p>
          <a:endParaRPr lang="en-US"/>
        </a:p>
      </dgm:t>
    </dgm:pt>
    <dgm:pt modelId="{CDA93895-8E9B-4837-9880-D06989FF7461}" type="sibTrans" cxnId="{0D4F40EF-5184-49B9-8A69-94DBD62FEE54}">
      <dgm:prSet/>
      <dgm:spPr/>
      <dgm:t>
        <a:bodyPr/>
        <a:lstStyle/>
        <a:p>
          <a:endParaRPr lang="en-US"/>
        </a:p>
      </dgm:t>
    </dgm:pt>
    <dgm:pt modelId="{A583982A-B859-46F9-B59B-7B255C0E61B4}">
      <dgm:prSet/>
      <dgm:spPr/>
      <dgm:t>
        <a:bodyPr/>
        <a:lstStyle/>
        <a:p>
          <a:r>
            <a:rPr lang="es-CR" b="1" dirty="0"/>
            <a:t>Comparación con otros programas.</a:t>
          </a:r>
          <a:endParaRPr lang="en-US" dirty="0"/>
        </a:p>
      </dgm:t>
    </dgm:pt>
    <dgm:pt modelId="{8C3A694B-658D-45CD-B097-1DF22AC3E4AB}" type="parTrans" cxnId="{04687D8C-5FFF-47F0-BFCE-B7CA8DE8ED68}">
      <dgm:prSet/>
      <dgm:spPr/>
      <dgm:t>
        <a:bodyPr/>
        <a:lstStyle/>
        <a:p>
          <a:endParaRPr lang="en-US"/>
        </a:p>
      </dgm:t>
    </dgm:pt>
    <dgm:pt modelId="{9A22577F-0BD1-4940-97B4-E9A9B9011887}" type="sibTrans" cxnId="{04687D8C-5FFF-47F0-BFCE-B7CA8DE8ED68}">
      <dgm:prSet/>
      <dgm:spPr/>
      <dgm:t>
        <a:bodyPr/>
        <a:lstStyle/>
        <a:p>
          <a:endParaRPr lang="en-US"/>
        </a:p>
      </dgm:t>
    </dgm:pt>
    <dgm:pt modelId="{E0AB9BF2-B678-43A9-A714-8583E02331F7}">
      <dgm:prSet/>
      <dgm:spPr/>
      <dgm:t>
        <a:bodyPr/>
        <a:lstStyle/>
        <a:p>
          <a:r>
            <a:rPr lang="es-CR" b="1" dirty="0"/>
            <a:t>Descarga de Ruby y </a:t>
          </a:r>
          <a:r>
            <a:rPr lang="es-CR" b="1" dirty="0" err="1"/>
            <a:t>RubyMine</a:t>
          </a:r>
          <a:r>
            <a:rPr lang="es-CR" b="1" dirty="0"/>
            <a:t>.</a:t>
          </a:r>
          <a:endParaRPr lang="en-US" dirty="0"/>
        </a:p>
      </dgm:t>
    </dgm:pt>
    <dgm:pt modelId="{59E9C2C7-E21E-486F-9847-61E066C0AD67}" type="parTrans" cxnId="{5BBD84EC-8812-4888-994D-59F190C9A5F7}">
      <dgm:prSet/>
      <dgm:spPr/>
      <dgm:t>
        <a:bodyPr/>
        <a:lstStyle/>
        <a:p>
          <a:endParaRPr lang="en-US"/>
        </a:p>
      </dgm:t>
    </dgm:pt>
    <dgm:pt modelId="{F9FC0EF7-1941-4105-962E-D21B05380B7E}" type="sibTrans" cxnId="{5BBD84EC-8812-4888-994D-59F190C9A5F7}">
      <dgm:prSet/>
      <dgm:spPr/>
      <dgm:t>
        <a:bodyPr/>
        <a:lstStyle/>
        <a:p>
          <a:endParaRPr lang="en-US"/>
        </a:p>
      </dgm:t>
    </dgm:pt>
    <dgm:pt modelId="{6B243C35-AD7E-4621-8622-A17A3A05410F}">
      <dgm:prSet/>
      <dgm:spPr/>
      <dgm:t>
        <a:bodyPr/>
        <a:lstStyle/>
        <a:p>
          <a:r>
            <a:rPr lang="es-CR" b="1" i="0"/>
            <a:t>Sintaxis y estructura básica de Ruby.</a:t>
          </a:r>
          <a:endParaRPr lang="en-US"/>
        </a:p>
      </dgm:t>
    </dgm:pt>
    <dgm:pt modelId="{8EF34E57-C699-4C53-8039-B048C5543FF1}" type="parTrans" cxnId="{FBE20B88-3ECF-4A73-9B27-B7AC0FAFDD8E}">
      <dgm:prSet/>
      <dgm:spPr/>
      <dgm:t>
        <a:bodyPr/>
        <a:lstStyle/>
        <a:p>
          <a:endParaRPr lang="en-US"/>
        </a:p>
      </dgm:t>
    </dgm:pt>
    <dgm:pt modelId="{FE01A10F-A740-4EF1-B47B-12DFA8DC2A47}" type="sibTrans" cxnId="{FBE20B88-3ECF-4A73-9B27-B7AC0FAFDD8E}">
      <dgm:prSet/>
      <dgm:spPr/>
      <dgm:t>
        <a:bodyPr/>
        <a:lstStyle/>
        <a:p>
          <a:endParaRPr lang="en-US"/>
        </a:p>
      </dgm:t>
    </dgm:pt>
    <dgm:pt modelId="{E1F22290-A50C-4EDB-BF87-3A71C7983073}">
      <dgm:prSet/>
      <dgm:spPr/>
      <dgm:t>
        <a:bodyPr/>
        <a:lstStyle/>
        <a:p>
          <a:r>
            <a:rPr lang="es-CR" b="1" i="0"/>
            <a:t>Operadores y expresiones</a:t>
          </a:r>
          <a:r>
            <a:rPr lang="es-CR" b="1"/>
            <a:t>.</a:t>
          </a:r>
          <a:endParaRPr lang="en-US"/>
        </a:p>
      </dgm:t>
    </dgm:pt>
    <dgm:pt modelId="{69A42D2B-E832-4726-8990-3EB2940A6D02}" type="parTrans" cxnId="{47470941-DF17-4234-B741-1327BDD5B6E3}">
      <dgm:prSet/>
      <dgm:spPr/>
      <dgm:t>
        <a:bodyPr/>
        <a:lstStyle/>
        <a:p>
          <a:endParaRPr lang="en-US"/>
        </a:p>
      </dgm:t>
    </dgm:pt>
    <dgm:pt modelId="{E0A66D66-1F19-405E-B780-A8BC0F58FFDA}" type="sibTrans" cxnId="{47470941-DF17-4234-B741-1327BDD5B6E3}">
      <dgm:prSet/>
      <dgm:spPr/>
      <dgm:t>
        <a:bodyPr/>
        <a:lstStyle/>
        <a:p>
          <a:endParaRPr lang="en-US"/>
        </a:p>
      </dgm:t>
    </dgm:pt>
    <dgm:pt modelId="{5021A691-D3C5-42F0-85BE-38BE757477DA}">
      <dgm:prSet/>
      <dgm:spPr/>
      <dgm:t>
        <a:bodyPr/>
        <a:lstStyle/>
        <a:p>
          <a:r>
            <a:rPr lang="es-CR" b="1"/>
            <a:t>Strings, Booleans.</a:t>
          </a:r>
          <a:endParaRPr lang="en-US"/>
        </a:p>
      </dgm:t>
    </dgm:pt>
    <dgm:pt modelId="{040276AC-60AE-40A1-AC31-A9F79DB1B7FF}" type="parTrans" cxnId="{697DE55F-FD13-4A35-B473-A0ED6DAA58FB}">
      <dgm:prSet/>
      <dgm:spPr/>
      <dgm:t>
        <a:bodyPr/>
        <a:lstStyle/>
        <a:p>
          <a:endParaRPr lang="en-US"/>
        </a:p>
      </dgm:t>
    </dgm:pt>
    <dgm:pt modelId="{CD368E07-7693-461D-B4D4-AA35E8171628}" type="sibTrans" cxnId="{697DE55F-FD13-4A35-B473-A0ED6DAA58FB}">
      <dgm:prSet/>
      <dgm:spPr/>
      <dgm:t>
        <a:bodyPr/>
        <a:lstStyle/>
        <a:p>
          <a:endParaRPr lang="en-US"/>
        </a:p>
      </dgm:t>
    </dgm:pt>
    <dgm:pt modelId="{18BE186A-A385-4292-B205-4CBAC4BA0A92}">
      <dgm:prSet/>
      <dgm:spPr/>
      <dgm:t>
        <a:bodyPr/>
        <a:lstStyle/>
        <a:p>
          <a:r>
            <a:rPr lang="es-CR" b="1"/>
            <a:t>Arrays.</a:t>
          </a:r>
          <a:endParaRPr lang="en-US"/>
        </a:p>
      </dgm:t>
    </dgm:pt>
    <dgm:pt modelId="{8C8C1D88-22A0-4DEC-8AB9-D327EE10B673}" type="parTrans" cxnId="{BE4769D1-1505-4C67-86DB-05340FE7BF44}">
      <dgm:prSet/>
      <dgm:spPr/>
      <dgm:t>
        <a:bodyPr/>
        <a:lstStyle/>
        <a:p>
          <a:endParaRPr lang="en-US"/>
        </a:p>
      </dgm:t>
    </dgm:pt>
    <dgm:pt modelId="{58B92D4C-8109-4A27-81F5-F662D73D20E1}" type="sibTrans" cxnId="{BE4769D1-1505-4C67-86DB-05340FE7BF44}">
      <dgm:prSet/>
      <dgm:spPr/>
      <dgm:t>
        <a:bodyPr/>
        <a:lstStyle/>
        <a:p>
          <a:endParaRPr lang="en-US"/>
        </a:p>
      </dgm:t>
    </dgm:pt>
    <dgm:pt modelId="{638439AB-1588-432F-97B8-55987582A821}">
      <dgm:prSet/>
      <dgm:spPr/>
      <dgm:t>
        <a:bodyPr/>
        <a:lstStyle/>
        <a:p>
          <a:r>
            <a:rPr lang="es-CR" b="1"/>
            <a:t>Métodos.</a:t>
          </a:r>
          <a:endParaRPr lang="en-US"/>
        </a:p>
      </dgm:t>
    </dgm:pt>
    <dgm:pt modelId="{A02126F5-A970-45AD-B915-98074615B665}" type="parTrans" cxnId="{B71C48B1-7846-4B61-9908-2F284FFB17FF}">
      <dgm:prSet/>
      <dgm:spPr/>
      <dgm:t>
        <a:bodyPr/>
        <a:lstStyle/>
        <a:p>
          <a:endParaRPr lang="en-US"/>
        </a:p>
      </dgm:t>
    </dgm:pt>
    <dgm:pt modelId="{8C54D439-0255-4356-9A34-45C5623163D1}" type="sibTrans" cxnId="{B71C48B1-7846-4B61-9908-2F284FFB17FF}">
      <dgm:prSet/>
      <dgm:spPr/>
      <dgm:t>
        <a:bodyPr/>
        <a:lstStyle/>
        <a:p>
          <a:endParaRPr lang="en-US"/>
        </a:p>
      </dgm:t>
    </dgm:pt>
    <dgm:pt modelId="{A32BA365-EAA3-4B77-B7E3-A03C0A9ED814}">
      <dgm:prSet/>
      <dgm:spPr/>
      <dgm:t>
        <a:bodyPr/>
        <a:lstStyle/>
        <a:p>
          <a:r>
            <a:rPr lang="es-CR" b="1" i="0" dirty="0"/>
            <a:t>Control de flujo (condicionales y bucles).</a:t>
          </a:r>
          <a:endParaRPr lang="en-US" dirty="0"/>
        </a:p>
      </dgm:t>
    </dgm:pt>
    <dgm:pt modelId="{00B6A351-442B-48BA-852F-00EC8D2B406B}" type="parTrans" cxnId="{5A0ABE5B-820E-4C7A-9044-3910D1BA80D9}">
      <dgm:prSet/>
      <dgm:spPr/>
      <dgm:t>
        <a:bodyPr/>
        <a:lstStyle/>
        <a:p>
          <a:endParaRPr lang="en-US"/>
        </a:p>
      </dgm:t>
    </dgm:pt>
    <dgm:pt modelId="{0CDE9867-96D6-464D-AD17-A357D4CFA141}" type="sibTrans" cxnId="{5A0ABE5B-820E-4C7A-9044-3910D1BA80D9}">
      <dgm:prSet/>
      <dgm:spPr/>
      <dgm:t>
        <a:bodyPr/>
        <a:lstStyle/>
        <a:p>
          <a:endParaRPr lang="en-US"/>
        </a:p>
      </dgm:t>
    </dgm:pt>
    <dgm:pt modelId="{8DD0D984-C24A-495A-9E7B-1E63CBD162AD}">
      <dgm:prSet custT="1"/>
      <dgm:spPr/>
      <dgm:t>
        <a:bodyPr/>
        <a:lstStyle/>
        <a:p>
          <a:r>
            <a:rPr lang="es-ES" sz="1400" b="1" i="0" kern="1200" dirty="0">
              <a:solidFill>
                <a:srgbClr val="FFFFFF"/>
              </a:solidFill>
              <a:latin typeface="Consolas"/>
              <a:ea typeface="+mn-ea"/>
              <a:cs typeface="+mn-cs"/>
            </a:rPr>
            <a:t>POO</a:t>
          </a:r>
          <a:endParaRPr lang="es-CR" sz="1400" b="1" i="0" kern="1200" dirty="0">
            <a:solidFill>
              <a:srgbClr val="FFFFFF"/>
            </a:solidFill>
            <a:latin typeface="Consolas"/>
            <a:ea typeface="+mn-ea"/>
            <a:cs typeface="+mn-cs"/>
          </a:endParaRPr>
        </a:p>
      </dgm:t>
    </dgm:pt>
    <dgm:pt modelId="{D8C1B51D-B0D9-47F7-BA09-3BC28559A707}" type="parTrans" cxnId="{9E9CF845-DB96-4E94-BD35-DBEE92CAE22F}">
      <dgm:prSet/>
      <dgm:spPr/>
      <dgm:t>
        <a:bodyPr/>
        <a:lstStyle/>
        <a:p>
          <a:endParaRPr lang="es-CR"/>
        </a:p>
      </dgm:t>
    </dgm:pt>
    <dgm:pt modelId="{99C460E1-5EA5-4914-A224-1896EECFC3AC}" type="sibTrans" cxnId="{9E9CF845-DB96-4E94-BD35-DBEE92CAE22F}">
      <dgm:prSet/>
      <dgm:spPr/>
      <dgm:t>
        <a:bodyPr/>
        <a:lstStyle/>
        <a:p>
          <a:endParaRPr lang="es-CR"/>
        </a:p>
      </dgm:t>
    </dgm:pt>
    <dgm:pt modelId="{0B7AF30E-45A7-4875-B8E5-FA0FD18803AF}" type="pres">
      <dgm:prSet presAssocID="{E43ED2D0-3B10-45F8-9646-3E531CDB0B4D}" presName="Name0" presStyleCnt="0">
        <dgm:presLayoutVars>
          <dgm:dir/>
          <dgm:resizeHandles val="exact"/>
        </dgm:presLayoutVars>
      </dgm:prSet>
      <dgm:spPr/>
    </dgm:pt>
    <dgm:pt modelId="{F3EF1FA1-1B12-4B34-BD0E-A0051D1AB946}" type="pres">
      <dgm:prSet presAssocID="{349575D4-0E3F-4EC7-8519-79677C18448E}" presName="node" presStyleLbl="node1" presStyleIdx="0" presStyleCnt="14">
        <dgm:presLayoutVars>
          <dgm:bulletEnabled val="1"/>
        </dgm:presLayoutVars>
      </dgm:prSet>
      <dgm:spPr/>
    </dgm:pt>
    <dgm:pt modelId="{AFD0FAA8-75FA-451C-8AF4-2B767380201C}" type="pres">
      <dgm:prSet presAssocID="{7DAAB7EE-10E4-4285-A456-F930E3BD0F83}" presName="sibTrans" presStyleLbl="sibTrans1D1" presStyleIdx="0" presStyleCnt="13"/>
      <dgm:spPr/>
    </dgm:pt>
    <dgm:pt modelId="{1F25A042-7AD6-4971-B35A-583B627E3332}" type="pres">
      <dgm:prSet presAssocID="{7DAAB7EE-10E4-4285-A456-F930E3BD0F83}" presName="connectorText" presStyleLbl="sibTrans1D1" presStyleIdx="0" presStyleCnt="13"/>
      <dgm:spPr/>
    </dgm:pt>
    <dgm:pt modelId="{28220149-1BB3-4393-9C19-EA762C7D63C7}" type="pres">
      <dgm:prSet presAssocID="{22FED3B9-249F-400A-926B-A931EBD18338}" presName="node" presStyleLbl="node1" presStyleIdx="1" presStyleCnt="14" custLinFactNeighborX="-507" custLinFactNeighborY="846">
        <dgm:presLayoutVars>
          <dgm:bulletEnabled val="1"/>
        </dgm:presLayoutVars>
      </dgm:prSet>
      <dgm:spPr/>
    </dgm:pt>
    <dgm:pt modelId="{A8F95DEC-A44E-4CAD-97DD-DEA6EF9C462D}" type="pres">
      <dgm:prSet presAssocID="{903F35B9-145D-4974-BA72-069AA945F35A}" presName="sibTrans" presStyleLbl="sibTrans1D1" presStyleIdx="1" presStyleCnt="13"/>
      <dgm:spPr/>
    </dgm:pt>
    <dgm:pt modelId="{0377EA8C-B59E-4FCC-AA93-76E7AFB03886}" type="pres">
      <dgm:prSet presAssocID="{903F35B9-145D-4974-BA72-069AA945F35A}" presName="connectorText" presStyleLbl="sibTrans1D1" presStyleIdx="1" presStyleCnt="13"/>
      <dgm:spPr/>
    </dgm:pt>
    <dgm:pt modelId="{24194047-7464-4253-BC00-F1B6DAA7C50E}" type="pres">
      <dgm:prSet presAssocID="{1A58EFB4-2098-43D2-82D5-5671E3040904}" presName="node" presStyleLbl="node1" presStyleIdx="2" presStyleCnt="14">
        <dgm:presLayoutVars>
          <dgm:bulletEnabled val="1"/>
        </dgm:presLayoutVars>
      </dgm:prSet>
      <dgm:spPr/>
    </dgm:pt>
    <dgm:pt modelId="{21677A9B-16BA-4074-80D8-78955242E7F1}" type="pres">
      <dgm:prSet presAssocID="{B0C5C126-6BDC-4BF0-A520-5CC6494EDAA7}" presName="sibTrans" presStyleLbl="sibTrans1D1" presStyleIdx="2" presStyleCnt="13"/>
      <dgm:spPr/>
    </dgm:pt>
    <dgm:pt modelId="{28ADE262-5118-4AAA-A40D-5936858F334E}" type="pres">
      <dgm:prSet presAssocID="{B0C5C126-6BDC-4BF0-A520-5CC6494EDAA7}" presName="connectorText" presStyleLbl="sibTrans1D1" presStyleIdx="2" presStyleCnt="13"/>
      <dgm:spPr/>
    </dgm:pt>
    <dgm:pt modelId="{8533E3CE-EE76-4899-8A96-892AECFD25EE}" type="pres">
      <dgm:prSet presAssocID="{A6955BF4-052E-495E-BB36-7A6CA20CEDDB}" presName="node" presStyleLbl="node1" presStyleIdx="3" presStyleCnt="14">
        <dgm:presLayoutVars>
          <dgm:bulletEnabled val="1"/>
        </dgm:presLayoutVars>
      </dgm:prSet>
      <dgm:spPr/>
    </dgm:pt>
    <dgm:pt modelId="{3CDA5B9E-1669-4850-A5DA-7506D8F14B85}" type="pres">
      <dgm:prSet presAssocID="{93910E8B-D240-4B5D-A369-1413FD447D49}" presName="sibTrans" presStyleLbl="sibTrans1D1" presStyleIdx="3" presStyleCnt="13"/>
      <dgm:spPr/>
    </dgm:pt>
    <dgm:pt modelId="{D479643F-CCB8-4C0F-A312-37AC409BA1EB}" type="pres">
      <dgm:prSet presAssocID="{93910E8B-D240-4B5D-A369-1413FD447D49}" presName="connectorText" presStyleLbl="sibTrans1D1" presStyleIdx="3" presStyleCnt="13"/>
      <dgm:spPr/>
    </dgm:pt>
    <dgm:pt modelId="{5C988D30-A94D-4D6A-B1C3-C29EEF725823}" type="pres">
      <dgm:prSet presAssocID="{2CA88E80-5A15-4B59-8D60-580A52250903}" presName="node" presStyleLbl="node1" presStyleIdx="4" presStyleCnt="14">
        <dgm:presLayoutVars>
          <dgm:bulletEnabled val="1"/>
        </dgm:presLayoutVars>
      </dgm:prSet>
      <dgm:spPr/>
    </dgm:pt>
    <dgm:pt modelId="{739D90B5-5C54-4A06-A1A1-C95F89ABDFF1}" type="pres">
      <dgm:prSet presAssocID="{CDA93895-8E9B-4837-9880-D06989FF7461}" presName="sibTrans" presStyleLbl="sibTrans1D1" presStyleIdx="4" presStyleCnt="13"/>
      <dgm:spPr/>
    </dgm:pt>
    <dgm:pt modelId="{1E3039C0-A8B8-4FC0-87CB-90FEF3DCC0BE}" type="pres">
      <dgm:prSet presAssocID="{CDA93895-8E9B-4837-9880-D06989FF7461}" presName="connectorText" presStyleLbl="sibTrans1D1" presStyleIdx="4" presStyleCnt="13"/>
      <dgm:spPr/>
    </dgm:pt>
    <dgm:pt modelId="{9C1355B0-C925-4273-8734-53054BB1EB92}" type="pres">
      <dgm:prSet presAssocID="{A583982A-B859-46F9-B59B-7B255C0E61B4}" presName="node" presStyleLbl="node1" presStyleIdx="5" presStyleCnt="14">
        <dgm:presLayoutVars>
          <dgm:bulletEnabled val="1"/>
        </dgm:presLayoutVars>
      </dgm:prSet>
      <dgm:spPr/>
    </dgm:pt>
    <dgm:pt modelId="{175C9EF6-1CEF-4416-A906-10181DC4D6A8}" type="pres">
      <dgm:prSet presAssocID="{9A22577F-0BD1-4940-97B4-E9A9B9011887}" presName="sibTrans" presStyleLbl="sibTrans1D1" presStyleIdx="5" presStyleCnt="13"/>
      <dgm:spPr/>
    </dgm:pt>
    <dgm:pt modelId="{68644234-F46C-4495-B8C4-A176A834CA22}" type="pres">
      <dgm:prSet presAssocID="{9A22577F-0BD1-4940-97B4-E9A9B9011887}" presName="connectorText" presStyleLbl="sibTrans1D1" presStyleIdx="5" presStyleCnt="13"/>
      <dgm:spPr/>
    </dgm:pt>
    <dgm:pt modelId="{083C7234-93C5-47D3-93FB-A6259EFB39DC}" type="pres">
      <dgm:prSet presAssocID="{E0AB9BF2-B678-43A9-A714-8583E02331F7}" presName="node" presStyleLbl="node1" presStyleIdx="6" presStyleCnt="14">
        <dgm:presLayoutVars>
          <dgm:bulletEnabled val="1"/>
        </dgm:presLayoutVars>
      </dgm:prSet>
      <dgm:spPr/>
    </dgm:pt>
    <dgm:pt modelId="{8579C1D9-B530-4615-8106-6A598E09B8B7}" type="pres">
      <dgm:prSet presAssocID="{F9FC0EF7-1941-4105-962E-D21B05380B7E}" presName="sibTrans" presStyleLbl="sibTrans1D1" presStyleIdx="6" presStyleCnt="13"/>
      <dgm:spPr/>
    </dgm:pt>
    <dgm:pt modelId="{EEB9D7C6-87EB-4CF5-AC72-E21D7A95B7CC}" type="pres">
      <dgm:prSet presAssocID="{F9FC0EF7-1941-4105-962E-D21B05380B7E}" presName="connectorText" presStyleLbl="sibTrans1D1" presStyleIdx="6" presStyleCnt="13"/>
      <dgm:spPr/>
    </dgm:pt>
    <dgm:pt modelId="{CB6044CA-7065-4E30-93B1-BD4A3B603BB5}" type="pres">
      <dgm:prSet presAssocID="{6B243C35-AD7E-4621-8622-A17A3A05410F}" presName="node" presStyleLbl="node1" presStyleIdx="7" presStyleCnt="14">
        <dgm:presLayoutVars>
          <dgm:bulletEnabled val="1"/>
        </dgm:presLayoutVars>
      </dgm:prSet>
      <dgm:spPr/>
    </dgm:pt>
    <dgm:pt modelId="{76C413FE-3FB2-49E8-BA29-E4A4FEBDBBDD}" type="pres">
      <dgm:prSet presAssocID="{FE01A10F-A740-4EF1-B47B-12DFA8DC2A47}" presName="sibTrans" presStyleLbl="sibTrans1D1" presStyleIdx="7" presStyleCnt="13"/>
      <dgm:spPr/>
    </dgm:pt>
    <dgm:pt modelId="{94814064-ABE9-4992-9BA5-CFB2B4D3FDF6}" type="pres">
      <dgm:prSet presAssocID="{FE01A10F-A740-4EF1-B47B-12DFA8DC2A47}" presName="connectorText" presStyleLbl="sibTrans1D1" presStyleIdx="7" presStyleCnt="13"/>
      <dgm:spPr/>
    </dgm:pt>
    <dgm:pt modelId="{48A528F2-D8E0-4456-9231-BBE21142D103}" type="pres">
      <dgm:prSet presAssocID="{E1F22290-A50C-4EDB-BF87-3A71C7983073}" presName="node" presStyleLbl="node1" presStyleIdx="8" presStyleCnt="14">
        <dgm:presLayoutVars>
          <dgm:bulletEnabled val="1"/>
        </dgm:presLayoutVars>
      </dgm:prSet>
      <dgm:spPr/>
    </dgm:pt>
    <dgm:pt modelId="{7FF5A6B5-8A92-4ABE-A8D9-73C6C9B1E64A}" type="pres">
      <dgm:prSet presAssocID="{E0A66D66-1F19-405E-B780-A8BC0F58FFDA}" presName="sibTrans" presStyleLbl="sibTrans1D1" presStyleIdx="8" presStyleCnt="13"/>
      <dgm:spPr/>
    </dgm:pt>
    <dgm:pt modelId="{3D3C6A63-3169-4E74-91C5-964BECC6CBC0}" type="pres">
      <dgm:prSet presAssocID="{E0A66D66-1F19-405E-B780-A8BC0F58FFDA}" presName="connectorText" presStyleLbl="sibTrans1D1" presStyleIdx="8" presStyleCnt="13"/>
      <dgm:spPr/>
    </dgm:pt>
    <dgm:pt modelId="{EC81707D-DA61-4616-B78F-6190725A1045}" type="pres">
      <dgm:prSet presAssocID="{5021A691-D3C5-42F0-85BE-38BE757477DA}" presName="node" presStyleLbl="node1" presStyleIdx="9" presStyleCnt="14">
        <dgm:presLayoutVars>
          <dgm:bulletEnabled val="1"/>
        </dgm:presLayoutVars>
      </dgm:prSet>
      <dgm:spPr/>
    </dgm:pt>
    <dgm:pt modelId="{98076EC5-82C8-449C-BEF1-696B82B65BB3}" type="pres">
      <dgm:prSet presAssocID="{CD368E07-7693-461D-B4D4-AA35E8171628}" presName="sibTrans" presStyleLbl="sibTrans1D1" presStyleIdx="9" presStyleCnt="13"/>
      <dgm:spPr/>
    </dgm:pt>
    <dgm:pt modelId="{E563C389-C45C-4298-B2A6-E8763BB63E82}" type="pres">
      <dgm:prSet presAssocID="{CD368E07-7693-461D-B4D4-AA35E8171628}" presName="connectorText" presStyleLbl="sibTrans1D1" presStyleIdx="9" presStyleCnt="13"/>
      <dgm:spPr/>
    </dgm:pt>
    <dgm:pt modelId="{FF648F58-4E65-4399-A1FE-86EDB0710AE2}" type="pres">
      <dgm:prSet presAssocID="{18BE186A-A385-4292-B205-4CBAC4BA0A92}" presName="node" presStyleLbl="node1" presStyleIdx="10" presStyleCnt="14">
        <dgm:presLayoutVars>
          <dgm:bulletEnabled val="1"/>
        </dgm:presLayoutVars>
      </dgm:prSet>
      <dgm:spPr/>
    </dgm:pt>
    <dgm:pt modelId="{72140BFC-3CC7-4223-9B0B-91910BF87B46}" type="pres">
      <dgm:prSet presAssocID="{58B92D4C-8109-4A27-81F5-F662D73D20E1}" presName="sibTrans" presStyleLbl="sibTrans1D1" presStyleIdx="10" presStyleCnt="13"/>
      <dgm:spPr/>
    </dgm:pt>
    <dgm:pt modelId="{66416BF3-2D53-464A-A480-AA0695332E8E}" type="pres">
      <dgm:prSet presAssocID="{58B92D4C-8109-4A27-81F5-F662D73D20E1}" presName="connectorText" presStyleLbl="sibTrans1D1" presStyleIdx="10" presStyleCnt="13"/>
      <dgm:spPr/>
    </dgm:pt>
    <dgm:pt modelId="{7C83ACFD-F4D1-4316-BB1D-6FED7518D143}" type="pres">
      <dgm:prSet presAssocID="{638439AB-1588-432F-97B8-55987582A821}" presName="node" presStyleLbl="node1" presStyleIdx="11" presStyleCnt="14">
        <dgm:presLayoutVars>
          <dgm:bulletEnabled val="1"/>
        </dgm:presLayoutVars>
      </dgm:prSet>
      <dgm:spPr/>
    </dgm:pt>
    <dgm:pt modelId="{785C1192-E785-4DA3-B888-90FFBEE5E8DD}" type="pres">
      <dgm:prSet presAssocID="{8C54D439-0255-4356-9A34-45C5623163D1}" presName="sibTrans" presStyleLbl="sibTrans1D1" presStyleIdx="11" presStyleCnt="13"/>
      <dgm:spPr/>
    </dgm:pt>
    <dgm:pt modelId="{4CDCCC47-E474-4FA3-BFF0-58F7E007719A}" type="pres">
      <dgm:prSet presAssocID="{8C54D439-0255-4356-9A34-45C5623163D1}" presName="connectorText" presStyleLbl="sibTrans1D1" presStyleIdx="11" presStyleCnt="13"/>
      <dgm:spPr/>
    </dgm:pt>
    <dgm:pt modelId="{CC832279-A897-41D8-8681-2A454A16299C}" type="pres">
      <dgm:prSet presAssocID="{A32BA365-EAA3-4B77-B7E3-A03C0A9ED814}" presName="node" presStyleLbl="node1" presStyleIdx="12" presStyleCnt="14">
        <dgm:presLayoutVars>
          <dgm:bulletEnabled val="1"/>
        </dgm:presLayoutVars>
      </dgm:prSet>
      <dgm:spPr/>
    </dgm:pt>
    <dgm:pt modelId="{48EC262C-CEFD-4789-BCA2-1D2635306C6D}" type="pres">
      <dgm:prSet presAssocID="{0CDE9867-96D6-464D-AD17-A357D4CFA141}" presName="sibTrans" presStyleLbl="sibTrans1D1" presStyleIdx="12" presStyleCnt="13"/>
      <dgm:spPr/>
    </dgm:pt>
    <dgm:pt modelId="{584A5BAE-AB9C-4D33-918F-8B320F572946}" type="pres">
      <dgm:prSet presAssocID="{0CDE9867-96D6-464D-AD17-A357D4CFA141}" presName="connectorText" presStyleLbl="sibTrans1D1" presStyleIdx="12" presStyleCnt="13"/>
      <dgm:spPr/>
    </dgm:pt>
    <dgm:pt modelId="{4B2C387E-A7A5-4D11-AB64-9037DD4970DE}" type="pres">
      <dgm:prSet presAssocID="{8DD0D984-C24A-495A-9E7B-1E63CBD162AD}" presName="node" presStyleLbl="node1" presStyleIdx="13" presStyleCnt="14">
        <dgm:presLayoutVars>
          <dgm:bulletEnabled val="1"/>
        </dgm:presLayoutVars>
      </dgm:prSet>
      <dgm:spPr/>
    </dgm:pt>
  </dgm:ptLst>
  <dgm:cxnLst>
    <dgm:cxn modelId="{F1239301-9F5B-42D7-9DD4-B4A2C3461D3C}" type="presOf" srcId="{2CA88E80-5A15-4B59-8D60-580A52250903}" destId="{5C988D30-A94D-4D6A-B1C3-C29EEF725823}" srcOrd="0" destOrd="0" presId="urn:microsoft.com/office/officeart/2016/7/layout/RepeatingBendingProcessNew"/>
    <dgm:cxn modelId="{0EE8AC01-B4B5-4B72-84B2-0EEFB0ACB18C}" type="presOf" srcId="{E1F22290-A50C-4EDB-BF87-3A71C7983073}" destId="{48A528F2-D8E0-4456-9231-BBE21142D103}" srcOrd="0" destOrd="0" presId="urn:microsoft.com/office/officeart/2016/7/layout/RepeatingBendingProcessNew"/>
    <dgm:cxn modelId="{B99FF802-FF5B-4A4C-9D07-42D250129813}" type="presOf" srcId="{FE01A10F-A740-4EF1-B47B-12DFA8DC2A47}" destId="{94814064-ABE9-4992-9BA5-CFB2B4D3FDF6}" srcOrd="1" destOrd="0" presId="urn:microsoft.com/office/officeart/2016/7/layout/RepeatingBendingProcessNew"/>
    <dgm:cxn modelId="{F625E305-9982-44D9-8912-4B7E8C4DA8FB}" type="presOf" srcId="{CD368E07-7693-461D-B4D4-AA35E8171628}" destId="{E563C389-C45C-4298-B2A6-E8763BB63E82}" srcOrd="1" destOrd="0" presId="urn:microsoft.com/office/officeart/2016/7/layout/RepeatingBendingProcessNew"/>
    <dgm:cxn modelId="{63EF120A-F764-4F49-8CA4-08F6F281CE14}" type="presOf" srcId="{8DD0D984-C24A-495A-9E7B-1E63CBD162AD}" destId="{4B2C387E-A7A5-4D11-AB64-9037DD4970DE}" srcOrd="0" destOrd="0" presId="urn:microsoft.com/office/officeart/2016/7/layout/RepeatingBendingProcessNew"/>
    <dgm:cxn modelId="{723D300A-4C18-4F2D-8A6F-6E407EB7512F}" type="presOf" srcId="{CDA93895-8E9B-4837-9880-D06989FF7461}" destId="{739D90B5-5C54-4A06-A1A1-C95F89ABDFF1}" srcOrd="0" destOrd="0" presId="urn:microsoft.com/office/officeart/2016/7/layout/RepeatingBendingProcessNew"/>
    <dgm:cxn modelId="{911BB610-9D30-41C5-9E5F-F5CB33183239}" type="presOf" srcId="{7DAAB7EE-10E4-4285-A456-F930E3BD0F83}" destId="{AFD0FAA8-75FA-451C-8AF4-2B767380201C}" srcOrd="0" destOrd="0" presId="urn:microsoft.com/office/officeart/2016/7/layout/RepeatingBendingProcessNew"/>
    <dgm:cxn modelId="{DAF58D12-D487-42E5-A549-0F247DF39887}" type="presOf" srcId="{9A22577F-0BD1-4940-97B4-E9A9B9011887}" destId="{175C9EF6-1CEF-4416-A906-10181DC4D6A8}" srcOrd="0" destOrd="0" presId="urn:microsoft.com/office/officeart/2016/7/layout/RepeatingBendingProcessNew"/>
    <dgm:cxn modelId="{96D2BA15-664A-4858-9127-20A630290EE1}" type="presOf" srcId="{E0AB9BF2-B678-43A9-A714-8583E02331F7}" destId="{083C7234-93C5-47D3-93FB-A6259EFB39DC}" srcOrd="0" destOrd="0" presId="urn:microsoft.com/office/officeart/2016/7/layout/RepeatingBendingProcessNew"/>
    <dgm:cxn modelId="{F0BEB618-89DA-4189-B70D-63B68EC31287}" type="presOf" srcId="{F9FC0EF7-1941-4105-962E-D21B05380B7E}" destId="{EEB9D7C6-87EB-4CF5-AC72-E21D7A95B7CC}" srcOrd="1" destOrd="0" presId="urn:microsoft.com/office/officeart/2016/7/layout/RepeatingBendingProcessNew"/>
    <dgm:cxn modelId="{D1084219-1430-4ABC-A19B-E3EB217EF9E8}" type="presOf" srcId="{58B92D4C-8109-4A27-81F5-F662D73D20E1}" destId="{72140BFC-3CC7-4223-9B0B-91910BF87B46}" srcOrd="0" destOrd="0" presId="urn:microsoft.com/office/officeart/2016/7/layout/RepeatingBendingProcessNew"/>
    <dgm:cxn modelId="{E097831A-75C8-438F-9823-334BF585C8A4}" type="presOf" srcId="{1A58EFB4-2098-43D2-82D5-5671E3040904}" destId="{24194047-7464-4253-BC00-F1B6DAA7C50E}" srcOrd="0" destOrd="0" presId="urn:microsoft.com/office/officeart/2016/7/layout/RepeatingBendingProcessNew"/>
    <dgm:cxn modelId="{5C7EA61F-FCA4-45C0-A7E0-2B26B6B2A5BB}" type="presOf" srcId="{903F35B9-145D-4974-BA72-069AA945F35A}" destId="{A8F95DEC-A44E-4CAD-97DD-DEA6EF9C462D}" srcOrd="0" destOrd="0" presId="urn:microsoft.com/office/officeart/2016/7/layout/RepeatingBendingProcessNew"/>
    <dgm:cxn modelId="{F27ACC26-CBA0-4260-B86B-E73324E45A85}" srcId="{E43ED2D0-3B10-45F8-9646-3E531CDB0B4D}" destId="{22FED3B9-249F-400A-926B-A931EBD18338}" srcOrd="1" destOrd="0" parTransId="{D300DAEC-326C-4BA9-A88C-8C1CA288A4B3}" sibTransId="{903F35B9-145D-4974-BA72-069AA945F35A}"/>
    <dgm:cxn modelId="{E2BE592E-6850-4C1E-8BFB-67946D0AA3E2}" type="presOf" srcId="{E0A66D66-1F19-405E-B780-A8BC0F58FFDA}" destId="{3D3C6A63-3169-4E74-91C5-964BECC6CBC0}" srcOrd="1" destOrd="0" presId="urn:microsoft.com/office/officeart/2016/7/layout/RepeatingBendingProcessNew"/>
    <dgm:cxn modelId="{C2101A3B-E35D-4AC7-B487-C6B071B78E13}" type="presOf" srcId="{0CDE9867-96D6-464D-AD17-A357D4CFA141}" destId="{48EC262C-CEFD-4789-BCA2-1D2635306C6D}" srcOrd="0" destOrd="0" presId="urn:microsoft.com/office/officeart/2016/7/layout/RepeatingBendingProcessNew"/>
    <dgm:cxn modelId="{433E723E-D62F-48B2-B059-F183DC5415FB}" type="presOf" srcId="{0CDE9867-96D6-464D-AD17-A357D4CFA141}" destId="{584A5BAE-AB9C-4D33-918F-8B320F572946}" srcOrd="1" destOrd="0" presId="urn:microsoft.com/office/officeart/2016/7/layout/RepeatingBendingProcessNew"/>
    <dgm:cxn modelId="{C5D8333F-2ADC-43B5-ADB8-C88EC8A145D2}" type="presOf" srcId="{FE01A10F-A740-4EF1-B47B-12DFA8DC2A47}" destId="{76C413FE-3FB2-49E8-BA29-E4A4FEBDBBDD}" srcOrd="0" destOrd="0" presId="urn:microsoft.com/office/officeart/2016/7/layout/RepeatingBendingProcessNew"/>
    <dgm:cxn modelId="{5A0ABE5B-820E-4C7A-9044-3910D1BA80D9}" srcId="{E43ED2D0-3B10-45F8-9646-3E531CDB0B4D}" destId="{A32BA365-EAA3-4B77-B7E3-A03C0A9ED814}" srcOrd="12" destOrd="0" parTransId="{00B6A351-442B-48BA-852F-00EC8D2B406B}" sibTransId="{0CDE9867-96D6-464D-AD17-A357D4CFA141}"/>
    <dgm:cxn modelId="{697DE55F-FD13-4A35-B473-A0ED6DAA58FB}" srcId="{E43ED2D0-3B10-45F8-9646-3E531CDB0B4D}" destId="{5021A691-D3C5-42F0-85BE-38BE757477DA}" srcOrd="9" destOrd="0" parTransId="{040276AC-60AE-40A1-AC31-A9F79DB1B7FF}" sibTransId="{CD368E07-7693-461D-B4D4-AA35E8171628}"/>
    <dgm:cxn modelId="{47470941-DF17-4234-B741-1327BDD5B6E3}" srcId="{E43ED2D0-3B10-45F8-9646-3E531CDB0B4D}" destId="{E1F22290-A50C-4EDB-BF87-3A71C7983073}" srcOrd="8" destOrd="0" parTransId="{69A42D2B-E832-4726-8990-3EB2940A6D02}" sibTransId="{E0A66D66-1F19-405E-B780-A8BC0F58FFDA}"/>
    <dgm:cxn modelId="{9E4E4642-B732-409C-9D72-607509482F43}" type="presOf" srcId="{6B243C35-AD7E-4621-8622-A17A3A05410F}" destId="{CB6044CA-7065-4E30-93B1-BD4A3B603BB5}" srcOrd="0" destOrd="0" presId="urn:microsoft.com/office/officeart/2016/7/layout/RepeatingBendingProcessNew"/>
    <dgm:cxn modelId="{AC00C745-DDDC-40FE-9C98-F12F2128F831}" type="presOf" srcId="{E0A66D66-1F19-405E-B780-A8BC0F58FFDA}" destId="{7FF5A6B5-8A92-4ABE-A8D9-73C6C9B1E64A}" srcOrd="0" destOrd="0" presId="urn:microsoft.com/office/officeart/2016/7/layout/RepeatingBendingProcessNew"/>
    <dgm:cxn modelId="{1DF1ED45-3BB6-4DAB-BDF1-12EA32F518AA}" type="presOf" srcId="{CD368E07-7693-461D-B4D4-AA35E8171628}" destId="{98076EC5-82C8-449C-BEF1-696B82B65BB3}" srcOrd="0" destOrd="0" presId="urn:microsoft.com/office/officeart/2016/7/layout/RepeatingBendingProcessNew"/>
    <dgm:cxn modelId="{9E9CF845-DB96-4E94-BD35-DBEE92CAE22F}" srcId="{E43ED2D0-3B10-45F8-9646-3E531CDB0B4D}" destId="{8DD0D984-C24A-495A-9E7B-1E63CBD162AD}" srcOrd="13" destOrd="0" parTransId="{D8C1B51D-B0D9-47F7-BA09-3BC28559A707}" sibTransId="{99C460E1-5EA5-4914-A224-1896EECFC3AC}"/>
    <dgm:cxn modelId="{1E777B68-E267-4573-A63E-6DBBA8B6C225}" type="presOf" srcId="{A32BA365-EAA3-4B77-B7E3-A03C0A9ED814}" destId="{CC832279-A897-41D8-8681-2A454A16299C}" srcOrd="0" destOrd="0" presId="urn:microsoft.com/office/officeart/2016/7/layout/RepeatingBendingProcessNew"/>
    <dgm:cxn modelId="{F4228949-B206-477A-9FE0-2644AC35CF5D}" type="presOf" srcId="{93910E8B-D240-4B5D-A369-1413FD447D49}" destId="{3CDA5B9E-1669-4850-A5DA-7506D8F14B85}" srcOrd="0" destOrd="0" presId="urn:microsoft.com/office/officeart/2016/7/layout/RepeatingBendingProcessNew"/>
    <dgm:cxn modelId="{497DF34C-0C04-4521-819B-A00D1BD29826}" type="presOf" srcId="{18BE186A-A385-4292-B205-4CBAC4BA0A92}" destId="{FF648F58-4E65-4399-A1FE-86EDB0710AE2}" srcOrd="0" destOrd="0" presId="urn:microsoft.com/office/officeart/2016/7/layout/RepeatingBendingProcessNew"/>
    <dgm:cxn modelId="{3EB1F96F-2C45-4D9A-8577-180ABD8281CD}" type="presOf" srcId="{A6955BF4-052E-495E-BB36-7A6CA20CEDDB}" destId="{8533E3CE-EE76-4899-8A96-892AECFD25EE}" srcOrd="0" destOrd="0" presId="urn:microsoft.com/office/officeart/2016/7/layout/RepeatingBendingProcessNew"/>
    <dgm:cxn modelId="{68182D50-D00D-4000-8FA7-0959F4321450}" type="presOf" srcId="{5021A691-D3C5-42F0-85BE-38BE757477DA}" destId="{EC81707D-DA61-4616-B78F-6190725A1045}" srcOrd="0" destOrd="0" presId="urn:microsoft.com/office/officeart/2016/7/layout/RepeatingBendingProcessNew"/>
    <dgm:cxn modelId="{BB3D5350-9238-4ABC-B084-C9312BDA35B1}" type="presOf" srcId="{903F35B9-145D-4974-BA72-069AA945F35A}" destId="{0377EA8C-B59E-4FCC-AA93-76E7AFB03886}" srcOrd="1" destOrd="0" presId="urn:microsoft.com/office/officeart/2016/7/layout/RepeatingBendingProcessNew"/>
    <dgm:cxn modelId="{746DE070-EB09-4E2E-961D-88256F49AB81}" type="presOf" srcId="{8C54D439-0255-4356-9A34-45C5623163D1}" destId="{4CDCCC47-E474-4FA3-BFF0-58F7E007719A}" srcOrd="1" destOrd="0" presId="urn:microsoft.com/office/officeart/2016/7/layout/RepeatingBendingProcessNew"/>
    <dgm:cxn modelId="{4F3CE175-E07B-4EBA-82C8-AF736B9A9CC8}" type="presOf" srcId="{B0C5C126-6BDC-4BF0-A520-5CC6494EDAA7}" destId="{21677A9B-16BA-4074-80D8-78955242E7F1}" srcOrd="0" destOrd="0" presId="urn:microsoft.com/office/officeart/2016/7/layout/RepeatingBendingProcessNew"/>
    <dgm:cxn modelId="{38F4D979-250E-4D47-A1D2-6902BF6E47F8}" srcId="{E43ED2D0-3B10-45F8-9646-3E531CDB0B4D}" destId="{1A58EFB4-2098-43D2-82D5-5671E3040904}" srcOrd="2" destOrd="0" parTransId="{D1E79309-E3F5-469D-A80F-FEFA6C80FB94}" sibTransId="{B0C5C126-6BDC-4BF0-A520-5CC6494EDAA7}"/>
    <dgm:cxn modelId="{F192F881-AD6E-43BB-A87D-6BC5FBE80B1A}" type="presOf" srcId="{9A22577F-0BD1-4940-97B4-E9A9B9011887}" destId="{68644234-F46C-4495-B8C4-A176A834CA22}" srcOrd="1" destOrd="0" presId="urn:microsoft.com/office/officeart/2016/7/layout/RepeatingBendingProcessNew"/>
    <dgm:cxn modelId="{FD86D382-0C36-4E0C-B333-948D099FB179}" srcId="{E43ED2D0-3B10-45F8-9646-3E531CDB0B4D}" destId="{A6955BF4-052E-495E-BB36-7A6CA20CEDDB}" srcOrd="3" destOrd="0" parTransId="{7455269A-C229-48CD-9BAF-537B439F3F35}" sibTransId="{93910E8B-D240-4B5D-A369-1413FD447D49}"/>
    <dgm:cxn modelId="{72C77384-FADD-4565-880E-8DBE6905A371}" type="presOf" srcId="{F9FC0EF7-1941-4105-962E-D21B05380B7E}" destId="{8579C1D9-B530-4615-8106-6A598E09B8B7}" srcOrd="0" destOrd="0" presId="urn:microsoft.com/office/officeart/2016/7/layout/RepeatingBendingProcessNew"/>
    <dgm:cxn modelId="{FBE20B88-3ECF-4A73-9B27-B7AC0FAFDD8E}" srcId="{E43ED2D0-3B10-45F8-9646-3E531CDB0B4D}" destId="{6B243C35-AD7E-4621-8622-A17A3A05410F}" srcOrd="7" destOrd="0" parTransId="{8EF34E57-C699-4C53-8039-B048C5543FF1}" sibTransId="{FE01A10F-A740-4EF1-B47B-12DFA8DC2A47}"/>
    <dgm:cxn modelId="{04687D8C-5FFF-47F0-BFCE-B7CA8DE8ED68}" srcId="{E43ED2D0-3B10-45F8-9646-3E531CDB0B4D}" destId="{A583982A-B859-46F9-B59B-7B255C0E61B4}" srcOrd="5" destOrd="0" parTransId="{8C3A694B-658D-45CD-B097-1DF22AC3E4AB}" sibTransId="{9A22577F-0BD1-4940-97B4-E9A9B9011887}"/>
    <dgm:cxn modelId="{B232CB98-2436-4008-B952-05259BC66D68}" type="presOf" srcId="{CDA93895-8E9B-4837-9880-D06989FF7461}" destId="{1E3039C0-A8B8-4FC0-87CB-90FEF3DCC0BE}" srcOrd="1" destOrd="0" presId="urn:microsoft.com/office/officeart/2016/7/layout/RepeatingBendingProcessNew"/>
    <dgm:cxn modelId="{6D1A1399-B3DC-4FD1-B559-4DDDD3AB50C0}" type="presOf" srcId="{7DAAB7EE-10E4-4285-A456-F930E3BD0F83}" destId="{1F25A042-7AD6-4971-B35A-583B627E3332}" srcOrd="1" destOrd="0" presId="urn:microsoft.com/office/officeart/2016/7/layout/RepeatingBendingProcessNew"/>
    <dgm:cxn modelId="{79BE15A2-F551-42E0-804D-E2CB62634D28}" type="presOf" srcId="{A583982A-B859-46F9-B59B-7B255C0E61B4}" destId="{9C1355B0-C925-4273-8734-53054BB1EB92}" srcOrd="0" destOrd="0" presId="urn:microsoft.com/office/officeart/2016/7/layout/RepeatingBendingProcessNew"/>
    <dgm:cxn modelId="{877D29AB-018E-4D05-8FC7-0A50EB19CF23}" type="presOf" srcId="{58B92D4C-8109-4A27-81F5-F662D73D20E1}" destId="{66416BF3-2D53-464A-A480-AA0695332E8E}" srcOrd="1" destOrd="0" presId="urn:microsoft.com/office/officeart/2016/7/layout/RepeatingBendingProcessNew"/>
    <dgm:cxn modelId="{830777AD-7587-43BF-BC8A-BB00BF08D707}" type="presOf" srcId="{E43ED2D0-3B10-45F8-9646-3E531CDB0B4D}" destId="{0B7AF30E-45A7-4875-B8E5-FA0FD18803AF}" srcOrd="0" destOrd="0" presId="urn:microsoft.com/office/officeart/2016/7/layout/RepeatingBendingProcessNew"/>
    <dgm:cxn modelId="{B71C48B1-7846-4B61-9908-2F284FFB17FF}" srcId="{E43ED2D0-3B10-45F8-9646-3E531CDB0B4D}" destId="{638439AB-1588-432F-97B8-55987582A821}" srcOrd="11" destOrd="0" parTransId="{A02126F5-A970-45AD-B915-98074615B665}" sibTransId="{8C54D439-0255-4356-9A34-45C5623163D1}"/>
    <dgm:cxn modelId="{CD4005BE-3C2A-4DEE-AA65-10C23F714778}" type="presOf" srcId="{638439AB-1588-432F-97B8-55987582A821}" destId="{7C83ACFD-F4D1-4316-BB1D-6FED7518D143}" srcOrd="0" destOrd="0" presId="urn:microsoft.com/office/officeart/2016/7/layout/RepeatingBendingProcessNew"/>
    <dgm:cxn modelId="{A4F7CEC8-A80F-4425-9697-950E83314856}" srcId="{E43ED2D0-3B10-45F8-9646-3E531CDB0B4D}" destId="{349575D4-0E3F-4EC7-8519-79677C18448E}" srcOrd="0" destOrd="0" parTransId="{FD9CCB26-9E33-452B-A836-CC18363348D3}" sibTransId="{7DAAB7EE-10E4-4285-A456-F930E3BD0F83}"/>
    <dgm:cxn modelId="{D18EE2D0-CED9-4D55-BF0A-5D380AD2D915}" type="presOf" srcId="{93910E8B-D240-4B5D-A369-1413FD447D49}" destId="{D479643F-CCB8-4C0F-A312-37AC409BA1EB}" srcOrd="1" destOrd="0" presId="urn:microsoft.com/office/officeart/2016/7/layout/RepeatingBendingProcessNew"/>
    <dgm:cxn modelId="{BE4769D1-1505-4C67-86DB-05340FE7BF44}" srcId="{E43ED2D0-3B10-45F8-9646-3E531CDB0B4D}" destId="{18BE186A-A385-4292-B205-4CBAC4BA0A92}" srcOrd="10" destOrd="0" parTransId="{8C8C1D88-22A0-4DEC-8AB9-D327EE10B673}" sibTransId="{58B92D4C-8109-4A27-81F5-F662D73D20E1}"/>
    <dgm:cxn modelId="{E63223D9-110F-4447-958E-2F8BE2FC06E3}" type="presOf" srcId="{22FED3B9-249F-400A-926B-A931EBD18338}" destId="{28220149-1BB3-4393-9C19-EA762C7D63C7}" srcOrd="0" destOrd="0" presId="urn:microsoft.com/office/officeart/2016/7/layout/RepeatingBendingProcessNew"/>
    <dgm:cxn modelId="{36971ADC-BEC0-4657-8049-3F0C840F6FFD}" type="presOf" srcId="{349575D4-0E3F-4EC7-8519-79677C18448E}" destId="{F3EF1FA1-1B12-4B34-BD0E-A0051D1AB946}" srcOrd="0" destOrd="0" presId="urn:microsoft.com/office/officeart/2016/7/layout/RepeatingBendingProcessNew"/>
    <dgm:cxn modelId="{3946A7E2-17AA-4E00-9383-8C1B22D76565}" type="presOf" srcId="{B0C5C126-6BDC-4BF0-A520-5CC6494EDAA7}" destId="{28ADE262-5118-4AAA-A40D-5936858F334E}" srcOrd="1" destOrd="0" presId="urn:microsoft.com/office/officeart/2016/7/layout/RepeatingBendingProcessNew"/>
    <dgm:cxn modelId="{A2A35BE8-BBB9-4BA6-ADF1-3535BE63B009}" type="presOf" srcId="{8C54D439-0255-4356-9A34-45C5623163D1}" destId="{785C1192-E785-4DA3-B888-90FFBEE5E8DD}" srcOrd="0" destOrd="0" presId="urn:microsoft.com/office/officeart/2016/7/layout/RepeatingBendingProcessNew"/>
    <dgm:cxn modelId="{5BBD84EC-8812-4888-994D-59F190C9A5F7}" srcId="{E43ED2D0-3B10-45F8-9646-3E531CDB0B4D}" destId="{E0AB9BF2-B678-43A9-A714-8583E02331F7}" srcOrd="6" destOrd="0" parTransId="{59E9C2C7-E21E-486F-9847-61E066C0AD67}" sibTransId="{F9FC0EF7-1941-4105-962E-D21B05380B7E}"/>
    <dgm:cxn modelId="{0D4F40EF-5184-49B9-8A69-94DBD62FEE54}" srcId="{E43ED2D0-3B10-45F8-9646-3E531CDB0B4D}" destId="{2CA88E80-5A15-4B59-8D60-580A52250903}" srcOrd="4" destOrd="0" parTransId="{7021033E-889A-434D-A6E7-10807A4D002C}" sibTransId="{CDA93895-8E9B-4837-9880-D06989FF7461}"/>
    <dgm:cxn modelId="{8CC3E6EB-6DC9-4A3D-904D-4B627D31FAA3}" type="presParOf" srcId="{0B7AF30E-45A7-4875-B8E5-FA0FD18803AF}" destId="{F3EF1FA1-1B12-4B34-BD0E-A0051D1AB946}" srcOrd="0" destOrd="0" presId="urn:microsoft.com/office/officeart/2016/7/layout/RepeatingBendingProcessNew"/>
    <dgm:cxn modelId="{A51F1710-685B-4B70-8D8D-E24DF2CCDBFF}" type="presParOf" srcId="{0B7AF30E-45A7-4875-B8E5-FA0FD18803AF}" destId="{AFD0FAA8-75FA-451C-8AF4-2B767380201C}" srcOrd="1" destOrd="0" presId="urn:microsoft.com/office/officeart/2016/7/layout/RepeatingBendingProcessNew"/>
    <dgm:cxn modelId="{2B7081A4-2CD1-4BBF-91E7-231F7F0FE3D0}" type="presParOf" srcId="{AFD0FAA8-75FA-451C-8AF4-2B767380201C}" destId="{1F25A042-7AD6-4971-B35A-583B627E3332}" srcOrd="0" destOrd="0" presId="urn:microsoft.com/office/officeart/2016/7/layout/RepeatingBendingProcessNew"/>
    <dgm:cxn modelId="{47B2E01D-5FDA-4ED9-830C-A35E1D2D660D}" type="presParOf" srcId="{0B7AF30E-45A7-4875-B8E5-FA0FD18803AF}" destId="{28220149-1BB3-4393-9C19-EA762C7D63C7}" srcOrd="2" destOrd="0" presId="urn:microsoft.com/office/officeart/2016/7/layout/RepeatingBendingProcessNew"/>
    <dgm:cxn modelId="{E1C6A942-022E-4A57-92AC-B76275F9A318}" type="presParOf" srcId="{0B7AF30E-45A7-4875-B8E5-FA0FD18803AF}" destId="{A8F95DEC-A44E-4CAD-97DD-DEA6EF9C462D}" srcOrd="3" destOrd="0" presId="urn:microsoft.com/office/officeart/2016/7/layout/RepeatingBendingProcessNew"/>
    <dgm:cxn modelId="{9688992C-BC3D-43A2-B9B5-1E1B7D5F32FC}" type="presParOf" srcId="{A8F95DEC-A44E-4CAD-97DD-DEA6EF9C462D}" destId="{0377EA8C-B59E-4FCC-AA93-76E7AFB03886}" srcOrd="0" destOrd="0" presId="urn:microsoft.com/office/officeart/2016/7/layout/RepeatingBendingProcessNew"/>
    <dgm:cxn modelId="{7288E761-62A3-4E0C-8E95-63BA57E1E75B}" type="presParOf" srcId="{0B7AF30E-45A7-4875-B8E5-FA0FD18803AF}" destId="{24194047-7464-4253-BC00-F1B6DAA7C50E}" srcOrd="4" destOrd="0" presId="urn:microsoft.com/office/officeart/2016/7/layout/RepeatingBendingProcessNew"/>
    <dgm:cxn modelId="{C1C95F4A-B287-497C-A417-81C580292559}" type="presParOf" srcId="{0B7AF30E-45A7-4875-B8E5-FA0FD18803AF}" destId="{21677A9B-16BA-4074-80D8-78955242E7F1}" srcOrd="5" destOrd="0" presId="urn:microsoft.com/office/officeart/2016/7/layout/RepeatingBendingProcessNew"/>
    <dgm:cxn modelId="{42F6926E-4185-427F-909A-0C6DA6B73FCC}" type="presParOf" srcId="{21677A9B-16BA-4074-80D8-78955242E7F1}" destId="{28ADE262-5118-4AAA-A40D-5936858F334E}" srcOrd="0" destOrd="0" presId="urn:microsoft.com/office/officeart/2016/7/layout/RepeatingBendingProcessNew"/>
    <dgm:cxn modelId="{9FA73221-6B8C-40AF-B2CA-6636DA41D0EF}" type="presParOf" srcId="{0B7AF30E-45A7-4875-B8E5-FA0FD18803AF}" destId="{8533E3CE-EE76-4899-8A96-892AECFD25EE}" srcOrd="6" destOrd="0" presId="urn:microsoft.com/office/officeart/2016/7/layout/RepeatingBendingProcessNew"/>
    <dgm:cxn modelId="{78216D8B-57D1-407C-999C-BF7CF06B858B}" type="presParOf" srcId="{0B7AF30E-45A7-4875-B8E5-FA0FD18803AF}" destId="{3CDA5B9E-1669-4850-A5DA-7506D8F14B85}" srcOrd="7" destOrd="0" presId="urn:microsoft.com/office/officeart/2016/7/layout/RepeatingBendingProcessNew"/>
    <dgm:cxn modelId="{A0AD326B-3128-4040-88E8-BCA72AF4EA58}" type="presParOf" srcId="{3CDA5B9E-1669-4850-A5DA-7506D8F14B85}" destId="{D479643F-CCB8-4C0F-A312-37AC409BA1EB}" srcOrd="0" destOrd="0" presId="urn:microsoft.com/office/officeart/2016/7/layout/RepeatingBendingProcessNew"/>
    <dgm:cxn modelId="{3B3A2177-622F-4563-AAEB-87E727529484}" type="presParOf" srcId="{0B7AF30E-45A7-4875-B8E5-FA0FD18803AF}" destId="{5C988D30-A94D-4D6A-B1C3-C29EEF725823}" srcOrd="8" destOrd="0" presId="urn:microsoft.com/office/officeart/2016/7/layout/RepeatingBendingProcessNew"/>
    <dgm:cxn modelId="{D800BAC9-B0C6-440F-A470-41858CC9F046}" type="presParOf" srcId="{0B7AF30E-45A7-4875-B8E5-FA0FD18803AF}" destId="{739D90B5-5C54-4A06-A1A1-C95F89ABDFF1}" srcOrd="9" destOrd="0" presId="urn:microsoft.com/office/officeart/2016/7/layout/RepeatingBendingProcessNew"/>
    <dgm:cxn modelId="{8C8CFCA8-7ED1-4991-A779-8EE334EAF825}" type="presParOf" srcId="{739D90B5-5C54-4A06-A1A1-C95F89ABDFF1}" destId="{1E3039C0-A8B8-4FC0-87CB-90FEF3DCC0BE}" srcOrd="0" destOrd="0" presId="urn:microsoft.com/office/officeart/2016/7/layout/RepeatingBendingProcessNew"/>
    <dgm:cxn modelId="{4C49F991-A7CA-4838-A376-7CBABA67326F}" type="presParOf" srcId="{0B7AF30E-45A7-4875-B8E5-FA0FD18803AF}" destId="{9C1355B0-C925-4273-8734-53054BB1EB92}" srcOrd="10" destOrd="0" presId="urn:microsoft.com/office/officeart/2016/7/layout/RepeatingBendingProcessNew"/>
    <dgm:cxn modelId="{08C8E22A-2393-4927-9F97-4E467BE1EB7F}" type="presParOf" srcId="{0B7AF30E-45A7-4875-B8E5-FA0FD18803AF}" destId="{175C9EF6-1CEF-4416-A906-10181DC4D6A8}" srcOrd="11" destOrd="0" presId="urn:microsoft.com/office/officeart/2016/7/layout/RepeatingBendingProcessNew"/>
    <dgm:cxn modelId="{57A7097B-85D3-4818-87E6-79FAD4F9E850}" type="presParOf" srcId="{175C9EF6-1CEF-4416-A906-10181DC4D6A8}" destId="{68644234-F46C-4495-B8C4-A176A834CA22}" srcOrd="0" destOrd="0" presId="urn:microsoft.com/office/officeart/2016/7/layout/RepeatingBendingProcessNew"/>
    <dgm:cxn modelId="{AF40AE98-102E-422C-9BA9-57B8D57AB5B4}" type="presParOf" srcId="{0B7AF30E-45A7-4875-B8E5-FA0FD18803AF}" destId="{083C7234-93C5-47D3-93FB-A6259EFB39DC}" srcOrd="12" destOrd="0" presId="urn:microsoft.com/office/officeart/2016/7/layout/RepeatingBendingProcessNew"/>
    <dgm:cxn modelId="{6A1AAEE9-25EF-470F-BC7B-B44A06F4DED4}" type="presParOf" srcId="{0B7AF30E-45A7-4875-B8E5-FA0FD18803AF}" destId="{8579C1D9-B530-4615-8106-6A598E09B8B7}" srcOrd="13" destOrd="0" presId="urn:microsoft.com/office/officeart/2016/7/layout/RepeatingBendingProcessNew"/>
    <dgm:cxn modelId="{20D6E733-0608-43F2-B47E-05CD82E624E2}" type="presParOf" srcId="{8579C1D9-B530-4615-8106-6A598E09B8B7}" destId="{EEB9D7C6-87EB-4CF5-AC72-E21D7A95B7CC}" srcOrd="0" destOrd="0" presId="urn:microsoft.com/office/officeart/2016/7/layout/RepeatingBendingProcessNew"/>
    <dgm:cxn modelId="{11B8FCB5-7065-4307-9EAF-31A786017F8B}" type="presParOf" srcId="{0B7AF30E-45A7-4875-B8E5-FA0FD18803AF}" destId="{CB6044CA-7065-4E30-93B1-BD4A3B603BB5}" srcOrd="14" destOrd="0" presId="urn:microsoft.com/office/officeart/2016/7/layout/RepeatingBendingProcessNew"/>
    <dgm:cxn modelId="{908A06BC-1431-418A-BFE9-58C9409837ED}" type="presParOf" srcId="{0B7AF30E-45A7-4875-B8E5-FA0FD18803AF}" destId="{76C413FE-3FB2-49E8-BA29-E4A4FEBDBBDD}" srcOrd="15" destOrd="0" presId="urn:microsoft.com/office/officeart/2016/7/layout/RepeatingBendingProcessNew"/>
    <dgm:cxn modelId="{E8AE90B8-9127-43F2-812F-17D907C199DA}" type="presParOf" srcId="{76C413FE-3FB2-49E8-BA29-E4A4FEBDBBDD}" destId="{94814064-ABE9-4992-9BA5-CFB2B4D3FDF6}" srcOrd="0" destOrd="0" presId="urn:microsoft.com/office/officeart/2016/7/layout/RepeatingBendingProcessNew"/>
    <dgm:cxn modelId="{DC8FBF88-ABBD-4218-9EC2-2F4C922B23D3}" type="presParOf" srcId="{0B7AF30E-45A7-4875-B8E5-FA0FD18803AF}" destId="{48A528F2-D8E0-4456-9231-BBE21142D103}" srcOrd="16" destOrd="0" presId="urn:microsoft.com/office/officeart/2016/7/layout/RepeatingBendingProcessNew"/>
    <dgm:cxn modelId="{DBDA7091-092E-48EE-A0D8-B5A28AB38F44}" type="presParOf" srcId="{0B7AF30E-45A7-4875-B8E5-FA0FD18803AF}" destId="{7FF5A6B5-8A92-4ABE-A8D9-73C6C9B1E64A}" srcOrd="17" destOrd="0" presId="urn:microsoft.com/office/officeart/2016/7/layout/RepeatingBendingProcessNew"/>
    <dgm:cxn modelId="{06BFD776-A33A-4F8C-ADF7-7A463BB3EF64}" type="presParOf" srcId="{7FF5A6B5-8A92-4ABE-A8D9-73C6C9B1E64A}" destId="{3D3C6A63-3169-4E74-91C5-964BECC6CBC0}" srcOrd="0" destOrd="0" presId="urn:microsoft.com/office/officeart/2016/7/layout/RepeatingBendingProcessNew"/>
    <dgm:cxn modelId="{467A9A7B-82D6-479A-A2EF-C79CF8967418}" type="presParOf" srcId="{0B7AF30E-45A7-4875-B8E5-FA0FD18803AF}" destId="{EC81707D-DA61-4616-B78F-6190725A1045}" srcOrd="18" destOrd="0" presId="urn:microsoft.com/office/officeart/2016/7/layout/RepeatingBendingProcessNew"/>
    <dgm:cxn modelId="{E6A84309-F93F-4E1C-8136-3E46DA1F8C1E}" type="presParOf" srcId="{0B7AF30E-45A7-4875-B8E5-FA0FD18803AF}" destId="{98076EC5-82C8-449C-BEF1-696B82B65BB3}" srcOrd="19" destOrd="0" presId="urn:microsoft.com/office/officeart/2016/7/layout/RepeatingBendingProcessNew"/>
    <dgm:cxn modelId="{1831F73C-3CF6-4580-A667-2958A7693261}" type="presParOf" srcId="{98076EC5-82C8-449C-BEF1-696B82B65BB3}" destId="{E563C389-C45C-4298-B2A6-E8763BB63E82}" srcOrd="0" destOrd="0" presId="urn:microsoft.com/office/officeart/2016/7/layout/RepeatingBendingProcessNew"/>
    <dgm:cxn modelId="{0DBAFE01-632A-4B6C-A827-BDF23C3BCDC5}" type="presParOf" srcId="{0B7AF30E-45A7-4875-B8E5-FA0FD18803AF}" destId="{FF648F58-4E65-4399-A1FE-86EDB0710AE2}" srcOrd="20" destOrd="0" presId="urn:microsoft.com/office/officeart/2016/7/layout/RepeatingBendingProcessNew"/>
    <dgm:cxn modelId="{AD9B2B7B-577D-4868-AFD6-3895309D0554}" type="presParOf" srcId="{0B7AF30E-45A7-4875-B8E5-FA0FD18803AF}" destId="{72140BFC-3CC7-4223-9B0B-91910BF87B46}" srcOrd="21" destOrd="0" presId="urn:microsoft.com/office/officeart/2016/7/layout/RepeatingBendingProcessNew"/>
    <dgm:cxn modelId="{6F42703B-4890-4AA9-8961-045A4A37FD44}" type="presParOf" srcId="{72140BFC-3CC7-4223-9B0B-91910BF87B46}" destId="{66416BF3-2D53-464A-A480-AA0695332E8E}" srcOrd="0" destOrd="0" presId="urn:microsoft.com/office/officeart/2016/7/layout/RepeatingBendingProcessNew"/>
    <dgm:cxn modelId="{B41390A0-1B03-4CDA-B214-CE0F899AFDF3}" type="presParOf" srcId="{0B7AF30E-45A7-4875-B8E5-FA0FD18803AF}" destId="{7C83ACFD-F4D1-4316-BB1D-6FED7518D143}" srcOrd="22" destOrd="0" presId="urn:microsoft.com/office/officeart/2016/7/layout/RepeatingBendingProcessNew"/>
    <dgm:cxn modelId="{6ED2F3AC-34FD-447F-8EC0-4E16C98CC793}" type="presParOf" srcId="{0B7AF30E-45A7-4875-B8E5-FA0FD18803AF}" destId="{785C1192-E785-4DA3-B888-90FFBEE5E8DD}" srcOrd="23" destOrd="0" presId="urn:microsoft.com/office/officeart/2016/7/layout/RepeatingBendingProcessNew"/>
    <dgm:cxn modelId="{53AED4EB-F673-405C-97CE-9DA2B829FE54}" type="presParOf" srcId="{785C1192-E785-4DA3-B888-90FFBEE5E8DD}" destId="{4CDCCC47-E474-4FA3-BFF0-58F7E007719A}" srcOrd="0" destOrd="0" presId="urn:microsoft.com/office/officeart/2016/7/layout/RepeatingBendingProcessNew"/>
    <dgm:cxn modelId="{72310CE6-174C-46D6-B859-23322A322688}" type="presParOf" srcId="{0B7AF30E-45A7-4875-B8E5-FA0FD18803AF}" destId="{CC832279-A897-41D8-8681-2A454A16299C}" srcOrd="24" destOrd="0" presId="urn:microsoft.com/office/officeart/2016/7/layout/RepeatingBendingProcessNew"/>
    <dgm:cxn modelId="{7EB91A57-BDB3-4549-B797-5F1826100322}" type="presParOf" srcId="{0B7AF30E-45A7-4875-B8E5-FA0FD18803AF}" destId="{48EC262C-CEFD-4789-BCA2-1D2635306C6D}" srcOrd="25" destOrd="0" presId="urn:microsoft.com/office/officeart/2016/7/layout/RepeatingBendingProcessNew"/>
    <dgm:cxn modelId="{A834F123-C96D-4B83-BBAE-D95C391CCE15}" type="presParOf" srcId="{48EC262C-CEFD-4789-BCA2-1D2635306C6D}" destId="{584A5BAE-AB9C-4D33-918F-8B320F572946}" srcOrd="0" destOrd="0" presId="urn:microsoft.com/office/officeart/2016/7/layout/RepeatingBendingProcessNew"/>
    <dgm:cxn modelId="{D1BA7490-5158-49CD-BD4C-D5669E93381D}" type="presParOf" srcId="{0B7AF30E-45A7-4875-B8E5-FA0FD18803AF}" destId="{4B2C387E-A7A5-4D11-AB64-9037DD4970DE}" srcOrd="2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024B74-D130-4E9F-9E07-86ED25A635B3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E5ED16B-9B15-4E46-8801-6CB5C5C3CAE4}">
      <dgm:prSet/>
      <dgm:spPr/>
      <dgm:t>
        <a:bodyPr/>
        <a:lstStyle/>
        <a:p>
          <a:r>
            <a:rPr lang="es-CR" b="1" i="0"/>
            <a:t>Lenguaje de Alto Nivel</a:t>
          </a:r>
          <a:r>
            <a:rPr lang="es-CR" b="0" i="0"/>
            <a:t> </a:t>
          </a:r>
          <a:endParaRPr lang="en-US"/>
        </a:p>
      </dgm:t>
    </dgm:pt>
    <dgm:pt modelId="{30CE8CC0-CC25-42A1-BF8A-AD593C8551DC}" type="parTrans" cxnId="{F31F1580-49F3-436A-B71F-987E4C1508EC}">
      <dgm:prSet/>
      <dgm:spPr/>
      <dgm:t>
        <a:bodyPr/>
        <a:lstStyle/>
        <a:p>
          <a:endParaRPr lang="en-US"/>
        </a:p>
      </dgm:t>
    </dgm:pt>
    <dgm:pt modelId="{EA455635-7D05-4C23-BA85-51B5D5121B0C}" type="sibTrans" cxnId="{F31F1580-49F3-436A-B71F-987E4C1508EC}">
      <dgm:prSet/>
      <dgm:spPr/>
      <dgm:t>
        <a:bodyPr/>
        <a:lstStyle/>
        <a:p>
          <a:endParaRPr lang="en-US"/>
        </a:p>
      </dgm:t>
    </dgm:pt>
    <dgm:pt modelId="{5C0AAE9F-FB53-4186-9A66-E3F7497B0717}">
      <dgm:prSet/>
      <dgm:spPr/>
      <dgm:t>
        <a:bodyPr/>
        <a:lstStyle/>
        <a:p>
          <a:r>
            <a:rPr lang="es-CR" b="1" i="0"/>
            <a:t>Orientación a Objetos</a:t>
          </a:r>
          <a:endParaRPr lang="en-US"/>
        </a:p>
      </dgm:t>
    </dgm:pt>
    <dgm:pt modelId="{9DC57A8C-D5DF-4728-B63D-7934AF786F53}" type="parTrans" cxnId="{72DBACEE-0C72-46FB-B877-E7191E74F3E4}">
      <dgm:prSet/>
      <dgm:spPr/>
      <dgm:t>
        <a:bodyPr/>
        <a:lstStyle/>
        <a:p>
          <a:endParaRPr lang="en-US"/>
        </a:p>
      </dgm:t>
    </dgm:pt>
    <dgm:pt modelId="{2033B398-F84C-46B0-9627-38AABAAEBF17}" type="sibTrans" cxnId="{72DBACEE-0C72-46FB-B877-E7191E74F3E4}">
      <dgm:prSet/>
      <dgm:spPr/>
      <dgm:t>
        <a:bodyPr/>
        <a:lstStyle/>
        <a:p>
          <a:endParaRPr lang="en-US"/>
        </a:p>
      </dgm:t>
    </dgm:pt>
    <dgm:pt modelId="{85807506-2D6E-4772-AEE7-C07368D26FC0}">
      <dgm:prSet/>
      <dgm:spPr/>
      <dgm:t>
        <a:bodyPr/>
        <a:lstStyle/>
        <a:p>
          <a:r>
            <a:rPr lang="es-CR" b="1" i="0"/>
            <a:t>Interpretado</a:t>
          </a:r>
          <a:endParaRPr lang="en-US"/>
        </a:p>
      </dgm:t>
    </dgm:pt>
    <dgm:pt modelId="{39DBB5EC-6919-41FC-A960-D529B8085C68}" type="parTrans" cxnId="{6D79BDFC-282D-49D1-9FF3-4192FA7C48D9}">
      <dgm:prSet/>
      <dgm:spPr/>
      <dgm:t>
        <a:bodyPr/>
        <a:lstStyle/>
        <a:p>
          <a:endParaRPr lang="en-US"/>
        </a:p>
      </dgm:t>
    </dgm:pt>
    <dgm:pt modelId="{CF82FAEF-ED34-4A3E-A684-FA7A88C774BC}" type="sibTrans" cxnId="{6D79BDFC-282D-49D1-9FF3-4192FA7C48D9}">
      <dgm:prSet/>
      <dgm:spPr/>
      <dgm:t>
        <a:bodyPr/>
        <a:lstStyle/>
        <a:p>
          <a:endParaRPr lang="en-US"/>
        </a:p>
      </dgm:t>
    </dgm:pt>
    <dgm:pt modelId="{A0891E29-9AA1-446C-9716-EE2FA38ECB61}">
      <dgm:prSet/>
      <dgm:spPr/>
      <dgm:t>
        <a:bodyPr/>
        <a:lstStyle/>
        <a:p>
          <a:r>
            <a:rPr lang="es-CR" b="1" i="0"/>
            <a:t>Tipado Dinámico</a:t>
          </a:r>
          <a:endParaRPr lang="en-US"/>
        </a:p>
      </dgm:t>
    </dgm:pt>
    <dgm:pt modelId="{2C261684-A046-4A54-A1F1-FDF3A33C51B5}" type="parTrans" cxnId="{49980F3C-E140-460C-A9E8-9E2D412724A7}">
      <dgm:prSet/>
      <dgm:spPr/>
      <dgm:t>
        <a:bodyPr/>
        <a:lstStyle/>
        <a:p>
          <a:endParaRPr lang="en-US"/>
        </a:p>
      </dgm:t>
    </dgm:pt>
    <dgm:pt modelId="{D4D70A74-9719-4E0C-95B4-C2E420568398}" type="sibTrans" cxnId="{49980F3C-E140-460C-A9E8-9E2D412724A7}">
      <dgm:prSet/>
      <dgm:spPr/>
      <dgm:t>
        <a:bodyPr/>
        <a:lstStyle/>
        <a:p>
          <a:endParaRPr lang="en-US"/>
        </a:p>
      </dgm:t>
    </dgm:pt>
    <dgm:pt modelId="{AF4C643F-EF5C-40D3-9365-CE0B13B92B5F}">
      <dgm:prSet/>
      <dgm:spPr/>
      <dgm:t>
        <a:bodyPr/>
        <a:lstStyle/>
        <a:p>
          <a:r>
            <a:rPr lang="es-CR" b="1" i="0"/>
            <a:t>Colección de Basura (Garbage Collection)</a:t>
          </a:r>
          <a:r>
            <a:rPr lang="es-CR" b="0" i="0"/>
            <a:t> </a:t>
          </a:r>
          <a:endParaRPr lang="en-US"/>
        </a:p>
      </dgm:t>
    </dgm:pt>
    <dgm:pt modelId="{72470286-8E4C-4176-9B3E-FC95DA0C0CCC}" type="parTrans" cxnId="{52D8CFA7-2A17-4A4B-8900-15F690F7187D}">
      <dgm:prSet/>
      <dgm:spPr/>
      <dgm:t>
        <a:bodyPr/>
        <a:lstStyle/>
        <a:p>
          <a:endParaRPr lang="en-US"/>
        </a:p>
      </dgm:t>
    </dgm:pt>
    <dgm:pt modelId="{F0EDABEE-EACB-4A4B-BE36-FB013EF07AAE}" type="sibTrans" cxnId="{52D8CFA7-2A17-4A4B-8900-15F690F7187D}">
      <dgm:prSet/>
      <dgm:spPr/>
      <dgm:t>
        <a:bodyPr/>
        <a:lstStyle/>
        <a:p>
          <a:endParaRPr lang="en-US"/>
        </a:p>
      </dgm:t>
    </dgm:pt>
    <dgm:pt modelId="{AEF430FD-1530-49B8-8BDD-6D56C683C8F1}">
      <dgm:prSet/>
      <dgm:spPr/>
      <dgm:t>
        <a:bodyPr/>
        <a:lstStyle/>
        <a:p>
          <a:r>
            <a:rPr lang="es-CR" b="1" i="0"/>
            <a:t>Idioma Multiplataforma</a:t>
          </a:r>
          <a:endParaRPr lang="en-US"/>
        </a:p>
      </dgm:t>
    </dgm:pt>
    <dgm:pt modelId="{796B554B-C444-4B07-85ED-9654DB1ADF88}" type="parTrans" cxnId="{F1751FB8-F051-44F6-877B-DB68F88AD895}">
      <dgm:prSet/>
      <dgm:spPr/>
      <dgm:t>
        <a:bodyPr/>
        <a:lstStyle/>
        <a:p>
          <a:endParaRPr lang="en-US"/>
        </a:p>
      </dgm:t>
    </dgm:pt>
    <dgm:pt modelId="{03ADA2C3-B729-4DC9-9DD7-BF0B30D355C8}" type="sibTrans" cxnId="{F1751FB8-F051-44F6-877B-DB68F88AD895}">
      <dgm:prSet/>
      <dgm:spPr/>
      <dgm:t>
        <a:bodyPr/>
        <a:lstStyle/>
        <a:p>
          <a:endParaRPr lang="en-US"/>
        </a:p>
      </dgm:t>
    </dgm:pt>
    <dgm:pt modelId="{647B8E9E-6635-4A75-83FD-90993E496F68}">
      <dgm:prSet/>
      <dgm:spPr/>
      <dgm:t>
        <a:bodyPr/>
        <a:lstStyle/>
        <a:p>
          <a:r>
            <a:rPr lang="es-CR" b="1" i="0"/>
            <a:t>Bibliotecas y Frameworks</a:t>
          </a:r>
          <a:endParaRPr lang="en-US"/>
        </a:p>
      </dgm:t>
    </dgm:pt>
    <dgm:pt modelId="{55BA1CAF-B13F-4E48-B148-9A7369A45A14}" type="parTrans" cxnId="{AE4E3A52-E4FA-47A1-9253-753BAAE98CD1}">
      <dgm:prSet/>
      <dgm:spPr/>
      <dgm:t>
        <a:bodyPr/>
        <a:lstStyle/>
        <a:p>
          <a:endParaRPr lang="en-US"/>
        </a:p>
      </dgm:t>
    </dgm:pt>
    <dgm:pt modelId="{E87C691C-D540-4F76-984B-C6771C72A12B}" type="sibTrans" cxnId="{AE4E3A52-E4FA-47A1-9253-753BAAE98CD1}">
      <dgm:prSet/>
      <dgm:spPr/>
      <dgm:t>
        <a:bodyPr/>
        <a:lstStyle/>
        <a:p>
          <a:endParaRPr lang="en-US"/>
        </a:p>
      </dgm:t>
    </dgm:pt>
    <dgm:pt modelId="{F1421C4C-5803-4EA5-9DAA-920C39850F1C}">
      <dgm:prSet/>
      <dgm:spPr/>
      <dgm:t>
        <a:bodyPr/>
        <a:lstStyle/>
        <a:p>
          <a:r>
            <a:rPr lang="es-CR" b="1" i="0"/>
            <a:t>Comunidad Activa</a:t>
          </a:r>
          <a:r>
            <a:rPr lang="es-CR" b="0" i="0"/>
            <a:t> </a:t>
          </a:r>
          <a:endParaRPr lang="en-US"/>
        </a:p>
      </dgm:t>
    </dgm:pt>
    <dgm:pt modelId="{312E4CCD-E672-4E44-9A3E-32524855A607}" type="parTrans" cxnId="{4856325C-7E0B-4803-9097-40C538D3ECFA}">
      <dgm:prSet/>
      <dgm:spPr/>
      <dgm:t>
        <a:bodyPr/>
        <a:lstStyle/>
        <a:p>
          <a:endParaRPr lang="en-US"/>
        </a:p>
      </dgm:t>
    </dgm:pt>
    <dgm:pt modelId="{2C64EE44-2EAE-412F-B8E0-C0EFE4CA7688}" type="sibTrans" cxnId="{4856325C-7E0B-4803-9097-40C538D3ECFA}">
      <dgm:prSet/>
      <dgm:spPr/>
      <dgm:t>
        <a:bodyPr/>
        <a:lstStyle/>
        <a:p>
          <a:endParaRPr lang="en-US"/>
        </a:p>
      </dgm:t>
    </dgm:pt>
    <dgm:pt modelId="{BDD6C41B-521E-4A71-AB9F-665B523FE3EF}">
      <dgm:prSet/>
      <dgm:spPr/>
      <dgm:t>
        <a:bodyPr/>
        <a:lstStyle/>
        <a:p>
          <a:r>
            <a:rPr lang="es-CR" b="1" i="0"/>
            <a:t>Filosofía de Diseño</a:t>
          </a:r>
          <a:r>
            <a:rPr lang="es-CR" b="0" i="0"/>
            <a:t> </a:t>
          </a:r>
          <a:endParaRPr lang="en-US"/>
        </a:p>
      </dgm:t>
    </dgm:pt>
    <dgm:pt modelId="{DB93D5D4-6E4D-48A3-BB04-2AEB8DD135A1}" type="parTrans" cxnId="{2610B4EF-4B95-4E9A-A2FC-5305B6EF0044}">
      <dgm:prSet/>
      <dgm:spPr/>
      <dgm:t>
        <a:bodyPr/>
        <a:lstStyle/>
        <a:p>
          <a:endParaRPr lang="en-US"/>
        </a:p>
      </dgm:t>
    </dgm:pt>
    <dgm:pt modelId="{AEDF75BC-B682-4773-8D3F-5A44A0A2DF58}" type="sibTrans" cxnId="{2610B4EF-4B95-4E9A-A2FC-5305B6EF0044}">
      <dgm:prSet/>
      <dgm:spPr/>
      <dgm:t>
        <a:bodyPr/>
        <a:lstStyle/>
        <a:p>
          <a:endParaRPr lang="en-US"/>
        </a:p>
      </dgm:t>
    </dgm:pt>
    <dgm:pt modelId="{39D3AF60-FA6B-4ADC-839C-7ACE2C8B7C57}">
      <dgm:prSet/>
      <dgm:spPr/>
      <dgm:t>
        <a:bodyPr/>
        <a:lstStyle/>
        <a:p>
          <a:r>
            <a:rPr lang="es-CR" b="1" i="0" dirty="0"/>
            <a:t>Código Abierto</a:t>
          </a:r>
          <a:endParaRPr lang="en-US" dirty="0"/>
        </a:p>
      </dgm:t>
    </dgm:pt>
    <dgm:pt modelId="{FCC0FA09-EEB4-4AE8-AB38-2884D125FA58}" type="parTrans" cxnId="{F2625E40-99D9-45FC-A002-31F40A8AC4B4}">
      <dgm:prSet/>
      <dgm:spPr/>
      <dgm:t>
        <a:bodyPr/>
        <a:lstStyle/>
        <a:p>
          <a:endParaRPr lang="en-US"/>
        </a:p>
      </dgm:t>
    </dgm:pt>
    <dgm:pt modelId="{A54C78E7-1D3E-4CB7-BCE2-EC009D3BAEC6}" type="sibTrans" cxnId="{F2625E40-99D9-45FC-A002-31F40A8AC4B4}">
      <dgm:prSet/>
      <dgm:spPr/>
      <dgm:t>
        <a:bodyPr/>
        <a:lstStyle/>
        <a:p>
          <a:endParaRPr lang="en-US"/>
        </a:p>
      </dgm:t>
    </dgm:pt>
    <dgm:pt modelId="{544FD9BB-B21B-42BD-A640-8C98DCF9AC66}" type="pres">
      <dgm:prSet presAssocID="{A1024B74-D130-4E9F-9E07-86ED25A635B3}" presName="vert0" presStyleCnt="0">
        <dgm:presLayoutVars>
          <dgm:dir/>
          <dgm:animOne val="branch"/>
          <dgm:animLvl val="lvl"/>
        </dgm:presLayoutVars>
      </dgm:prSet>
      <dgm:spPr/>
    </dgm:pt>
    <dgm:pt modelId="{DAB85E4A-A4C6-4C3D-9902-53D486B46CEF}" type="pres">
      <dgm:prSet presAssocID="{7E5ED16B-9B15-4E46-8801-6CB5C5C3CAE4}" presName="thickLine" presStyleLbl="alignNode1" presStyleIdx="0" presStyleCnt="10"/>
      <dgm:spPr/>
    </dgm:pt>
    <dgm:pt modelId="{6878F916-2527-48DB-9FEC-2B4F431876BE}" type="pres">
      <dgm:prSet presAssocID="{7E5ED16B-9B15-4E46-8801-6CB5C5C3CAE4}" presName="horz1" presStyleCnt="0"/>
      <dgm:spPr/>
    </dgm:pt>
    <dgm:pt modelId="{AA1F5885-FEB1-4364-AFFC-8A9A6F99B6BD}" type="pres">
      <dgm:prSet presAssocID="{7E5ED16B-9B15-4E46-8801-6CB5C5C3CAE4}" presName="tx1" presStyleLbl="revTx" presStyleIdx="0" presStyleCnt="10"/>
      <dgm:spPr/>
    </dgm:pt>
    <dgm:pt modelId="{6742832F-9E90-43C5-8D10-A153EDF91DB4}" type="pres">
      <dgm:prSet presAssocID="{7E5ED16B-9B15-4E46-8801-6CB5C5C3CAE4}" presName="vert1" presStyleCnt="0"/>
      <dgm:spPr/>
    </dgm:pt>
    <dgm:pt modelId="{1DBF1282-E156-4DF2-AD8A-4A4984DE11B5}" type="pres">
      <dgm:prSet presAssocID="{5C0AAE9F-FB53-4186-9A66-E3F7497B0717}" presName="thickLine" presStyleLbl="alignNode1" presStyleIdx="1" presStyleCnt="10"/>
      <dgm:spPr/>
    </dgm:pt>
    <dgm:pt modelId="{A3F310F3-9199-4F0F-984B-FD2AFE926A5C}" type="pres">
      <dgm:prSet presAssocID="{5C0AAE9F-FB53-4186-9A66-E3F7497B0717}" presName="horz1" presStyleCnt="0"/>
      <dgm:spPr/>
    </dgm:pt>
    <dgm:pt modelId="{9CC4707F-F7A1-4AEF-8EE2-B6F9FF028361}" type="pres">
      <dgm:prSet presAssocID="{5C0AAE9F-FB53-4186-9A66-E3F7497B0717}" presName="tx1" presStyleLbl="revTx" presStyleIdx="1" presStyleCnt="10"/>
      <dgm:spPr/>
    </dgm:pt>
    <dgm:pt modelId="{EF02CCFD-27F1-4601-918F-190057B7B633}" type="pres">
      <dgm:prSet presAssocID="{5C0AAE9F-FB53-4186-9A66-E3F7497B0717}" presName="vert1" presStyleCnt="0"/>
      <dgm:spPr/>
    </dgm:pt>
    <dgm:pt modelId="{48222A20-0C6C-472F-8118-AB6231B368A8}" type="pres">
      <dgm:prSet presAssocID="{85807506-2D6E-4772-AEE7-C07368D26FC0}" presName="thickLine" presStyleLbl="alignNode1" presStyleIdx="2" presStyleCnt="10"/>
      <dgm:spPr/>
    </dgm:pt>
    <dgm:pt modelId="{005C3C26-4B31-4374-993D-29DCC4863FF2}" type="pres">
      <dgm:prSet presAssocID="{85807506-2D6E-4772-AEE7-C07368D26FC0}" presName="horz1" presStyleCnt="0"/>
      <dgm:spPr/>
    </dgm:pt>
    <dgm:pt modelId="{6F736DA3-E536-4D19-9FDC-535E7CA8FB93}" type="pres">
      <dgm:prSet presAssocID="{85807506-2D6E-4772-AEE7-C07368D26FC0}" presName="tx1" presStyleLbl="revTx" presStyleIdx="2" presStyleCnt="10"/>
      <dgm:spPr/>
    </dgm:pt>
    <dgm:pt modelId="{26DC2C99-AE2D-4208-A902-FBBB8C265A05}" type="pres">
      <dgm:prSet presAssocID="{85807506-2D6E-4772-AEE7-C07368D26FC0}" presName="vert1" presStyleCnt="0"/>
      <dgm:spPr/>
    </dgm:pt>
    <dgm:pt modelId="{6F46F1E0-32EE-4051-BD0A-EBEF6A436F9F}" type="pres">
      <dgm:prSet presAssocID="{A0891E29-9AA1-446C-9716-EE2FA38ECB61}" presName="thickLine" presStyleLbl="alignNode1" presStyleIdx="3" presStyleCnt="10"/>
      <dgm:spPr/>
    </dgm:pt>
    <dgm:pt modelId="{8A9879C0-93CE-4F6C-9605-F66863D53066}" type="pres">
      <dgm:prSet presAssocID="{A0891E29-9AA1-446C-9716-EE2FA38ECB61}" presName="horz1" presStyleCnt="0"/>
      <dgm:spPr/>
    </dgm:pt>
    <dgm:pt modelId="{B4BC3A35-77E4-42A3-8551-1BC5189B9818}" type="pres">
      <dgm:prSet presAssocID="{A0891E29-9AA1-446C-9716-EE2FA38ECB61}" presName="tx1" presStyleLbl="revTx" presStyleIdx="3" presStyleCnt="10"/>
      <dgm:spPr/>
    </dgm:pt>
    <dgm:pt modelId="{F0FEE416-1593-4B8E-9FBE-5C991C4B4211}" type="pres">
      <dgm:prSet presAssocID="{A0891E29-9AA1-446C-9716-EE2FA38ECB61}" presName="vert1" presStyleCnt="0"/>
      <dgm:spPr/>
    </dgm:pt>
    <dgm:pt modelId="{1346C7D6-8323-488F-BB35-346431AFA41D}" type="pres">
      <dgm:prSet presAssocID="{AF4C643F-EF5C-40D3-9365-CE0B13B92B5F}" presName="thickLine" presStyleLbl="alignNode1" presStyleIdx="4" presStyleCnt="10"/>
      <dgm:spPr/>
    </dgm:pt>
    <dgm:pt modelId="{2A28997E-5672-4DEA-80C5-98E5D1D1142C}" type="pres">
      <dgm:prSet presAssocID="{AF4C643F-EF5C-40D3-9365-CE0B13B92B5F}" presName="horz1" presStyleCnt="0"/>
      <dgm:spPr/>
    </dgm:pt>
    <dgm:pt modelId="{53950AA7-B6C1-4AA7-8BEE-2819DFAB3DD2}" type="pres">
      <dgm:prSet presAssocID="{AF4C643F-EF5C-40D3-9365-CE0B13B92B5F}" presName="tx1" presStyleLbl="revTx" presStyleIdx="4" presStyleCnt="10"/>
      <dgm:spPr/>
    </dgm:pt>
    <dgm:pt modelId="{9D480893-89BA-4853-8447-42A25148B61B}" type="pres">
      <dgm:prSet presAssocID="{AF4C643F-EF5C-40D3-9365-CE0B13B92B5F}" presName="vert1" presStyleCnt="0"/>
      <dgm:spPr/>
    </dgm:pt>
    <dgm:pt modelId="{AF6F80CE-6ACC-4D7A-9CCB-FD224A216910}" type="pres">
      <dgm:prSet presAssocID="{AEF430FD-1530-49B8-8BDD-6D56C683C8F1}" presName="thickLine" presStyleLbl="alignNode1" presStyleIdx="5" presStyleCnt="10"/>
      <dgm:spPr/>
    </dgm:pt>
    <dgm:pt modelId="{DE645389-5A2E-4F60-BFF6-4FC3E4D66B0D}" type="pres">
      <dgm:prSet presAssocID="{AEF430FD-1530-49B8-8BDD-6D56C683C8F1}" presName="horz1" presStyleCnt="0"/>
      <dgm:spPr/>
    </dgm:pt>
    <dgm:pt modelId="{CD5360CF-8B06-43C5-A633-B2BC2CF36663}" type="pres">
      <dgm:prSet presAssocID="{AEF430FD-1530-49B8-8BDD-6D56C683C8F1}" presName="tx1" presStyleLbl="revTx" presStyleIdx="5" presStyleCnt="10"/>
      <dgm:spPr/>
    </dgm:pt>
    <dgm:pt modelId="{B88B819D-9C59-4E5C-A51C-2E45514F1686}" type="pres">
      <dgm:prSet presAssocID="{AEF430FD-1530-49B8-8BDD-6D56C683C8F1}" presName="vert1" presStyleCnt="0"/>
      <dgm:spPr/>
    </dgm:pt>
    <dgm:pt modelId="{FCBCC20D-CB24-4CD9-BB79-BFA0365A12CF}" type="pres">
      <dgm:prSet presAssocID="{647B8E9E-6635-4A75-83FD-90993E496F68}" presName="thickLine" presStyleLbl="alignNode1" presStyleIdx="6" presStyleCnt="10"/>
      <dgm:spPr/>
    </dgm:pt>
    <dgm:pt modelId="{284FFE33-8C7C-4B48-B4D1-79E1D78C5615}" type="pres">
      <dgm:prSet presAssocID="{647B8E9E-6635-4A75-83FD-90993E496F68}" presName="horz1" presStyleCnt="0"/>
      <dgm:spPr/>
    </dgm:pt>
    <dgm:pt modelId="{F6F71AC8-F141-41A2-9C6E-9EC09522AB1E}" type="pres">
      <dgm:prSet presAssocID="{647B8E9E-6635-4A75-83FD-90993E496F68}" presName="tx1" presStyleLbl="revTx" presStyleIdx="6" presStyleCnt="10"/>
      <dgm:spPr/>
    </dgm:pt>
    <dgm:pt modelId="{102C1AFF-CBD3-45CC-9211-A86A8884C6E9}" type="pres">
      <dgm:prSet presAssocID="{647B8E9E-6635-4A75-83FD-90993E496F68}" presName="vert1" presStyleCnt="0"/>
      <dgm:spPr/>
    </dgm:pt>
    <dgm:pt modelId="{9F0A6E09-E49A-461E-9A50-0EC81821C292}" type="pres">
      <dgm:prSet presAssocID="{F1421C4C-5803-4EA5-9DAA-920C39850F1C}" presName="thickLine" presStyleLbl="alignNode1" presStyleIdx="7" presStyleCnt="10"/>
      <dgm:spPr/>
    </dgm:pt>
    <dgm:pt modelId="{CBB7F577-5BFD-4B24-A153-B596709C0B5C}" type="pres">
      <dgm:prSet presAssocID="{F1421C4C-5803-4EA5-9DAA-920C39850F1C}" presName="horz1" presStyleCnt="0"/>
      <dgm:spPr/>
    </dgm:pt>
    <dgm:pt modelId="{BDFC888D-40E6-477B-A3FA-F85681EA4F4E}" type="pres">
      <dgm:prSet presAssocID="{F1421C4C-5803-4EA5-9DAA-920C39850F1C}" presName="tx1" presStyleLbl="revTx" presStyleIdx="7" presStyleCnt="10"/>
      <dgm:spPr/>
    </dgm:pt>
    <dgm:pt modelId="{08542202-6E82-4A77-ABEE-5C0F99604146}" type="pres">
      <dgm:prSet presAssocID="{F1421C4C-5803-4EA5-9DAA-920C39850F1C}" presName="vert1" presStyleCnt="0"/>
      <dgm:spPr/>
    </dgm:pt>
    <dgm:pt modelId="{A5986040-D887-4308-BA11-6BC6827201FA}" type="pres">
      <dgm:prSet presAssocID="{BDD6C41B-521E-4A71-AB9F-665B523FE3EF}" presName="thickLine" presStyleLbl="alignNode1" presStyleIdx="8" presStyleCnt="10"/>
      <dgm:spPr/>
    </dgm:pt>
    <dgm:pt modelId="{6BEAC37F-D8E6-4CC7-9CCE-9F6831BF9799}" type="pres">
      <dgm:prSet presAssocID="{BDD6C41B-521E-4A71-AB9F-665B523FE3EF}" presName="horz1" presStyleCnt="0"/>
      <dgm:spPr/>
    </dgm:pt>
    <dgm:pt modelId="{45BAE556-7908-4A1C-A4BD-AED6F8F7098B}" type="pres">
      <dgm:prSet presAssocID="{BDD6C41B-521E-4A71-AB9F-665B523FE3EF}" presName="tx1" presStyleLbl="revTx" presStyleIdx="8" presStyleCnt="10"/>
      <dgm:spPr/>
    </dgm:pt>
    <dgm:pt modelId="{3512599C-1E78-4034-B0A8-460A3D47134D}" type="pres">
      <dgm:prSet presAssocID="{BDD6C41B-521E-4A71-AB9F-665B523FE3EF}" presName="vert1" presStyleCnt="0"/>
      <dgm:spPr/>
    </dgm:pt>
    <dgm:pt modelId="{74C730CF-9975-4540-BA08-4E25DDFC10BA}" type="pres">
      <dgm:prSet presAssocID="{39D3AF60-FA6B-4ADC-839C-7ACE2C8B7C57}" presName="thickLine" presStyleLbl="alignNode1" presStyleIdx="9" presStyleCnt="10"/>
      <dgm:spPr/>
    </dgm:pt>
    <dgm:pt modelId="{C4CF931C-1E70-4E1D-BE89-943CF5DBE56A}" type="pres">
      <dgm:prSet presAssocID="{39D3AF60-FA6B-4ADC-839C-7ACE2C8B7C57}" presName="horz1" presStyleCnt="0"/>
      <dgm:spPr/>
    </dgm:pt>
    <dgm:pt modelId="{72031055-A65C-48F5-B028-CA84C08BA274}" type="pres">
      <dgm:prSet presAssocID="{39D3AF60-FA6B-4ADC-839C-7ACE2C8B7C57}" presName="tx1" presStyleLbl="revTx" presStyleIdx="9" presStyleCnt="10"/>
      <dgm:spPr/>
    </dgm:pt>
    <dgm:pt modelId="{87C9108E-613B-42E5-A381-357F52D5404D}" type="pres">
      <dgm:prSet presAssocID="{39D3AF60-FA6B-4ADC-839C-7ACE2C8B7C57}" presName="vert1" presStyleCnt="0"/>
      <dgm:spPr/>
    </dgm:pt>
  </dgm:ptLst>
  <dgm:cxnLst>
    <dgm:cxn modelId="{6E921A14-5AF1-4AF3-9C16-1F3290BCE4A5}" type="presOf" srcId="{5C0AAE9F-FB53-4186-9A66-E3F7497B0717}" destId="{9CC4707F-F7A1-4AEF-8EE2-B6F9FF028361}" srcOrd="0" destOrd="0" presId="urn:microsoft.com/office/officeart/2008/layout/LinedList"/>
    <dgm:cxn modelId="{81BB6238-BED0-4BCF-A84F-478A11AA1495}" type="presOf" srcId="{39D3AF60-FA6B-4ADC-839C-7ACE2C8B7C57}" destId="{72031055-A65C-48F5-B028-CA84C08BA274}" srcOrd="0" destOrd="0" presId="urn:microsoft.com/office/officeart/2008/layout/LinedList"/>
    <dgm:cxn modelId="{49980F3C-E140-460C-A9E8-9E2D412724A7}" srcId="{A1024B74-D130-4E9F-9E07-86ED25A635B3}" destId="{A0891E29-9AA1-446C-9716-EE2FA38ECB61}" srcOrd="3" destOrd="0" parTransId="{2C261684-A046-4A54-A1F1-FDF3A33C51B5}" sibTransId="{D4D70A74-9719-4E0C-95B4-C2E420568398}"/>
    <dgm:cxn modelId="{F2625E40-99D9-45FC-A002-31F40A8AC4B4}" srcId="{A1024B74-D130-4E9F-9E07-86ED25A635B3}" destId="{39D3AF60-FA6B-4ADC-839C-7ACE2C8B7C57}" srcOrd="9" destOrd="0" parTransId="{FCC0FA09-EEB4-4AE8-AB38-2884D125FA58}" sibTransId="{A54C78E7-1D3E-4CB7-BCE2-EC009D3BAEC6}"/>
    <dgm:cxn modelId="{4856325C-7E0B-4803-9097-40C538D3ECFA}" srcId="{A1024B74-D130-4E9F-9E07-86ED25A635B3}" destId="{F1421C4C-5803-4EA5-9DAA-920C39850F1C}" srcOrd="7" destOrd="0" parTransId="{312E4CCD-E672-4E44-9A3E-32524855A607}" sibTransId="{2C64EE44-2EAE-412F-B8E0-C0EFE4CA7688}"/>
    <dgm:cxn modelId="{44C01569-D10A-49E8-B941-012910C7EE8D}" type="presOf" srcId="{F1421C4C-5803-4EA5-9DAA-920C39850F1C}" destId="{BDFC888D-40E6-477B-A3FA-F85681EA4F4E}" srcOrd="0" destOrd="0" presId="urn:microsoft.com/office/officeart/2008/layout/LinedList"/>
    <dgm:cxn modelId="{F30CD34E-A344-47E2-A5E9-66AE98415E03}" type="presOf" srcId="{647B8E9E-6635-4A75-83FD-90993E496F68}" destId="{F6F71AC8-F141-41A2-9C6E-9EC09522AB1E}" srcOrd="0" destOrd="0" presId="urn:microsoft.com/office/officeart/2008/layout/LinedList"/>
    <dgm:cxn modelId="{D3563452-5F8F-4512-A0E9-F68F80AABB8D}" type="presOf" srcId="{A0891E29-9AA1-446C-9716-EE2FA38ECB61}" destId="{B4BC3A35-77E4-42A3-8551-1BC5189B9818}" srcOrd="0" destOrd="0" presId="urn:microsoft.com/office/officeart/2008/layout/LinedList"/>
    <dgm:cxn modelId="{AE4E3A52-E4FA-47A1-9253-753BAAE98CD1}" srcId="{A1024B74-D130-4E9F-9E07-86ED25A635B3}" destId="{647B8E9E-6635-4A75-83FD-90993E496F68}" srcOrd="6" destOrd="0" parTransId="{55BA1CAF-B13F-4E48-B148-9A7369A45A14}" sibTransId="{E87C691C-D540-4F76-984B-C6771C72A12B}"/>
    <dgm:cxn modelId="{A941967F-CE88-4B61-82EB-F43245B4C355}" type="presOf" srcId="{A1024B74-D130-4E9F-9E07-86ED25A635B3}" destId="{544FD9BB-B21B-42BD-A640-8C98DCF9AC66}" srcOrd="0" destOrd="0" presId="urn:microsoft.com/office/officeart/2008/layout/LinedList"/>
    <dgm:cxn modelId="{F31F1580-49F3-436A-B71F-987E4C1508EC}" srcId="{A1024B74-D130-4E9F-9E07-86ED25A635B3}" destId="{7E5ED16B-9B15-4E46-8801-6CB5C5C3CAE4}" srcOrd="0" destOrd="0" parTransId="{30CE8CC0-CC25-42A1-BF8A-AD593C8551DC}" sibTransId="{EA455635-7D05-4C23-BA85-51B5D5121B0C}"/>
    <dgm:cxn modelId="{FD95B58F-A6EB-429D-A919-D4A8C868C9AD}" type="presOf" srcId="{AF4C643F-EF5C-40D3-9365-CE0B13B92B5F}" destId="{53950AA7-B6C1-4AA7-8BEE-2819DFAB3DD2}" srcOrd="0" destOrd="0" presId="urn:microsoft.com/office/officeart/2008/layout/LinedList"/>
    <dgm:cxn modelId="{F7669AA7-5EC2-48EE-8496-86707431492A}" type="presOf" srcId="{7E5ED16B-9B15-4E46-8801-6CB5C5C3CAE4}" destId="{AA1F5885-FEB1-4364-AFFC-8A9A6F99B6BD}" srcOrd="0" destOrd="0" presId="urn:microsoft.com/office/officeart/2008/layout/LinedList"/>
    <dgm:cxn modelId="{52D8CFA7-2A17-4A4B-8900-15F690F7187D}" srcId="{A1024B74-D130-4E9F-9E07-86ED25A635B3}" destId="{AF4C643F-EF5C-40D3-9365-CE0B13B92B5F}" srcOrd="4" destOrd="0" parTransId="{72470286-8E4C-4176-9B3E-FC95DA0C0CCC}" sibTransId="{F0EDABEE-EACB-4A4B-BE36-FB013EF07AAE}"/>
    <dgm:cxn modelId="{F1751FB8-F051-44F6-877B-DB68F88AD895}" srcId="{A1024B74-D130-4E9F-9E07-86ED25A635B3}" destId="{AEF430FD-1530-49B8-8BDD-6D56C683C8F1}" srcOrd="5" destOrd="0" parTransId="{796B554B-C444-4B07-85ED-9654DB1ADF88}" sibTransId="{03ADA2C3-B729-4DC9-9DD7-BF0B30D355C8}"/>
    <dgm:cxn modelId="{9D4743D4-70DA-4F78-A6BB-02366CEC1B09}" type="presOf" srcId="{AEF430FD-1530-49B8-8BDD-6D56C683C8F1}" destId="{CD5360CF-8B06-43C5-A633-B2BC2CF36663}" srcOrd="0" destOrd="0" presId="urn:microsoft.com/office/officeart/2008/layout/LinedList"/>
    <dgm:cxn modelId="{3C199AE3-7E4E-4E0A-8C9B-A0191108BD48}" type="presOf" srcId="{BDD6C41B-521E-4A71-AB9F-665B523FE3EF}" destId="{45BAE556-7908-4A1C-A4BD-AED6F8F7098B}" srcOrd="0" destOrd="0" presId="urn:microsoft.com/office/officeart/2008/layout/LinedList"/>
    <dgm:cxn modelId="{72DBACEE-0C72-46FB-B877-E7191E74F3E4}" srcId="{A1024B74-D130-4E9F-9E07-86ED25A635B3}" destId="{5C0AAE9F-FB53-4186-9A66-E3F7497B0717}" srcOrd="1" destOrd="0" parTransId="{9DC57A8C-D5DF-4728-B63D-7934AF786F53}" sibTransId="{2033B398-F84C-46B0-9627-38AABAAEBF17}"/>
    <dgm:cxn modelId="{2610B4EF-4B95-4E9A-A2FC-5305B6EF0044}" srcId="{A1024B74-D130-4E9F-9E07-86ED25A635B3}" destId="{BDD6C41B-521E-4A71-AB9F-665B523FE3EF}" srcOrd="8" destOrd="0" parTransId="{DB93D5D4-6E4D-48A3-BB04-2AEB8DD135A1}" sibTransId="{AEDF75BC-B682-4773-8D3F-5A44A0A2DF58}"/>
    <dgm:cxn modelId="{B2549FFB-42B1-47C7-955C-339ED3D999A8}" type="presOf" srcId="{85807506-2D6E-4772-AEE7-C07368D26FC0}" destId="{6F736DA3-E536-4D19-9FDC-535E7CA8FB93}" srcOrd="0" destOrd="0" presId="urn:microsoft.com/office/officeart/2008/layout/LinedList"/>
    <dgm:cxn modelId="{6D79BDFC-282D-49D1-9FF3-4192FA7C48D9}" srcId="{A1024B74-D130-4E9F-9E07-86ED25A635B3}" destId="{85807506-2D6E-4772-AEE7-C07368D26FC0}" srcOrd="2" destOrd="0" parTransId="{39DBB5EC-6919-41FC-A960-D529B8085C68}" sibTransId="{CF82FAEF-ED34-4A3E-A684-FA7A88C774BC}"/>
    <dgm:cxn modelId="{61EE5AAE-E27B-4A55-9958-1E66D53FDE03}" type="presParOf" srcId="{544FD9BB-B21B-42BD-A640-8C98DCF9AC66}" destId="{DAB85E4A-A4C6-4C3D-9902-53D486B46CEF}" srcOrd="0" destOrd="0" presId="urn:microsoft.com/office/officeart/2008/layout/LinedList"/>
    <dgm:cxn modelId="{CE55EBEF-B0D3-455F-BF0A-329BA26B22DA}" type="presParOf" srcId="{544FD9BB-B21B-42BD-A640-8C98DCF9AC66}" destId="{6878F916-2527-48DB-9FEC-2B4F431876BE}" srcOrd="1" destOrd="0" presId="urn:microsoft.com/office/officeart/2008/layout/LinedList"/>
    <dgm:cxn modelId="{EFACBFE0-E586-4E3D-8F82-A966EE5A5F28}" type="presParOf" srcId="{6878F916-2527-48DB-9FEC-2B4F431876BE}" destId="{AA1F5885-FEB1-4364-AFFC-8A9A6F99B6BD}" srcOrd="0" destOrd="0" presId="urn:microsoft.com/office/officeart/2008/layout/LinedList"/>
    <dgm:cxn modelId="{1D162BF5-BF80-4B72-8593-4F3AAAFAB152}" type="presParOf" srcId="{6878F916-2527-48DB-9FEC-2B4F431876BE}" destId="{6742832F-9E90-43C5-8D10-A153EDF91DB4}" srcOrd="1" destOrd="0" presId="urn:microsoft.com/office/officeart/2008/layout/LinedList"/>
    <dgm:cxn modelId="{993D6F74-987B-463E-88E2-ECD36B957936}" type="presParOf" srcId="{544FD9BB-B21B-42BD-A640-8C98DCF9AC66}" destId="{1DBF1282-E156-4DF2-AD8A-4A4984DE11B5}" srcOrd="2" destOrd="0" presId="urn:microsoft.com/office/officeart/2008/layout/LinedList"/>
    <dgm:cxn modelId="{0C8F16CA-CABD-4FF9-8A82-B1B25F668C4F}" type="presParOf" srcId="{544FD9BB-B21B-42BD-A640-8C98DCF9AC66}" destId="{A3F310F3-9199-4F0F-984B-FD2AFE926A5C}" srcOrd="3" destOrd="0" presId="urn:microsoft.com/office/officeart/2008/layout/LinedList"/>
    <dgm:cxn modelId="{73A8E482-6163-4F8B-8167-F424E7C312A2}" type="presParOf" srcId="{A3F310F3-9199-4F0F-984B-FD2AFE926A5C}" destId="{9CC4707F-F7A1-4AEF-8EE2-B6F9FF028361}" srcOrd="0" destOrd="0" presId="urn:microsoft.com/office/officeart/2008/layout/LinedList"/>
    <dgm:cxn modelId="{A4677112-3021-4C0E-ADF2-9C8964B412C2}" type="presParOf" srcId="{A3F310F3-9199-4F0F-984B-FD2AFE926A5C}" destId="{EF02CCFD-27F1-4601-918F-190057B7B633}" srcOrd="1" destOrd="0" presId="urn:microsoft.com/office/officeart/2008/layout/LinedList"/>
    <dgm:cxn modelId="{8CC4E6D8-CD22-405B-9B62-86DB9681ECBF}" type="presParOf" srcId="{544FD9BB-B21B-42BD-A640-8C98DCF9AC66}" destId="{48222A20-0C6C-472F-8118-AB6231B368A8}" srcOrd="4" destOrd="0" presId="urn:microsoft.com/office/officeart/2008/layout/LinedList"/>
    <dgm:cxn modelId="{28778D27-8856-4A9E-91A2-5DC2A7695B4E}" type="presParOf" srcId="{544FD9BB-B21B-42BD-A640-8C98DCF9AC66}" destId="{005C3C26-4B31-4374-993D-29DCC4863FF2}" srcOrd="5" destOrd="0" presId="urn:microsoft.com/office/officeart/2008/layout/LinedList"/>
    <dgm:cxn modelId="{80E07E36-C2EE-4EB0-B44C-20DD772AA575}" type="presParOf" srcId="{005C3C26-4B31-4374-993D-29DCC4863FF2}" destId="{6F736DA3-E536-4D19-9FDC-535E7CA8FB93}" srcOrd="0" destOrd="0" presId="urn:microsoft.com/office/officeart/2008/layout/LinedList"/>
    <dgm:cxn modelId="{92444F8D-2F30-44AE-85EE-4CF8A6B4D8EB}" type="presParOf" srcId="{005C3C26-4B31-4374-993D-29DCC4863FF2}" destId="{26DC2C99-AE2D-4208-A902-FBBB8C265A05}" srcOrd="1" destOrd="0" presId="urn:microsoft.com/office/officeart/2008/layout/LinedList"/>
    <dgm:cxn modelId="{6F5B89A1-7827-4853-B8F5-62CF250BC862}" type="presParOf" srcId="{544FD9BB-B21B-42BD-A640-8C98DCF9AC66}" destId="{6F46F1E0-32EE-4051-BD0A-EBEF6A436F9F}" srcOrd="6" destOrd="0" presId="urn:microsoft.com/office/officeart/2008/layout/LinedList"/>
    <dgm:cxn modelId="{CD9E4170-0968-41DB-8589-EB684F4CBCA8}" type="presParOf" srcId="{544FD9BB-B21B-42BD-A640-8C98DCF9AC66}" destId="{8A9879C0-93CE-4F6C-9605-F66863D53066}" srcOrd="7" destOrd="0" presId="urn:microsoft.com/office/officeart/2008/layout/LinedList"/>
    <dgm:cxn modelId="{BA9CAAA0-8673-45F7-A221-982678DE9D38}" type="presParOf" srcId="{8A9879C0-93CE-4F6C-9605-F66863D53066}" destId="{B4BC3A35-77E4-42A3-8551-1BC5189B9818}" srcOrd="0" destOrd="0" presId="urn:microsoft.com/office/officeart/2008/layout/LinedList"/>
    <dgm:cxn modelId="{7410F4B0-9C06-4A03-9D57-455A617E9A73}" type="presParOf" srcId="{8A9879C0-93CE-4F6C-9605-F66863D53066}" destId="{F0FEE416-1593-4B8E-9FBE-5C991C4B4211}" srcOrd="1" destOrd="0" presId="urn:microsoft.com/office/officeart/2008/layout/LinedList"/>
    <dgm:cxn modelId="{E9C757E6-5F61-464B-9C73-55FA741E2E0E}" type="presParOf" srcId="{544FD9BB-B21B-42BD-A640-8C98DCF9AC66}" destId="{1346C7D6-8323-488F-BB35-346431AFA41D}" srcOrd="8" destOrd="0" presId="urn:microsoft.com/office/officeart/2008/layout/LinedList"/>
    <dgm:cxn modelId="{8E082253-8D83-494F-B108-32DA518A2DA9}" type="presParOf" srcId="{544FD9BB-B21B-42BD-A640-8C98DCF9AC66}" destId="{2A28997E-5672-4DEA-80C5-98E5D1D1142C}" srcOrd="9" destOrd="0" presId="urn:microsoft.com/office/officeart/2008/layout/LinedList"/>
    <dgm:cxn modelId="{18734D44-17EA-4F33-A2B2-C4102265ED6B}" type="presParOf" srcId="{2A28997E-5672-4DEA-80C5-98E5D1D1142C}" destId="{53950AA7-B6C1-4AA7-8BEE-2819DFAB3DD2}" srcOrd="0" destOrd="0" presId="urn:microsoft.com/office/officeart/2008/layout/LinedList"/>
    <dgm:cxn modelId="{0A3C80CA-E88D-4B99-B043-563816377A0A}" type="presParOf" srcId="{2A28997E-5672-4DEA-80C5-98E5D1D1142C}" destId="{9D480893-89BA-4853-8447-42A25148B61B}" srcOrd="1" destOrd="0" presId="urn:microsoft.com/office/officeart/2008/layout/LinedList"/>
    <dgm:cxn modelId="{A7F6C805-E022-44A3-A448-B803F5A01809}" type="presParOf" srcId="{544FD9BB-B21B-42BD-A640-8C98DCF9AC66}" destId="{AF6F80CE-6ACC-4D7A-9CCB-FD224A216910}" srcOrd="10" destOrd="0" presId="urn:microsoft.com/office/officeart/2008/layout/LinedList"/>
    <dgm:cxn modelId="{FA6788D5-4F7B-4E73-BAB1-7594130080FF}" type="presParOf" srcId="{544FD9BB-B21B-42BD-A640-8C98DCF9AC66}" destId="{DE645389-5A2E-4F60-BFF6-4FC3E4D66B0D}" srcOrd="11" destOrd="0" presId="urn:microsoft.com/office/officeart/2008/layout/LinedList"/>
    <dgm:cxn modelId="{464611CE-DA57-4F33-B0BD-E67BE49FE1F6}" type="presParOf" srcId="{DE645389-5A2E-4F60-BFF6-4FC3E4D66B0D}" destId="{CD5360CF-8B06-43C5-A633-B2BC2CF36663}" srcOrd="0" destOrd="0" presId="urn:microsoft.com/office/officeart/2008/layout/LinedList"/>
    <dgm:cxn modelId="{E173CE7B-2271-4BBA-81B3-3A3027B80014}" type="presParOf" srcId="{DE645389-5A2E-4F60-BFF6-4FC3E4D66B0D}" destId="{B88B819D-9C59-4E5C-A51C-2E45514F1686}" srcOrd="1" destOrd="0" presId="urn:microsoft.com/office/officeart/2008/layout/LinedList"/>
    <dgm:cxn modelId="{F5A148BF-9117-4113-B631-38AE73EF9744}" type="presParOf" srcId="{544FD9BB-B21B-42BD-A640-8C98DCF9AC66}" destId="{FCBCC20D-CB24-4CD9-BB79-BFA0365A12CF}" srcOrd="12" destOrd="0" presId="urn:microsoft.com/office/officeart/2008/layout/LinedList"/>
    <dgm:cxn modelId="{A8041351-BB99-4245-8BD8-0195B654AE8F}" type="presParOf" srcId="{544FD9BB-B21B-42BD-A640-8C98DCF9AC66}" destId="{284FFE33-8C7C-4B48-B4D1-79E1D78C5615}" srcOrd="13" destOrd="0" presId="urn:microsoft.com/office/officeart/2008/layout/LinedList"/>
    <dgm:cxn modelId="{CB9632B3-62C3-4BCE-9214-E8CBC0532FDA}" type="presParOf" srcId="{284FFE33-8C7C-4B48-B4D1-79E1D78C5615}" destId="{F6F71AC8-F141-41A2-9C6E-9EC09522AB1E}" srcOrd="0" destOrd="0" presId="urn:microsoft.com/office/officeart/2008/layout/LinedList"/>
    <dgm:cxn modelId="{EA12B447-957C-4CA4-A83A-6E83F16A0202}" type="presParOf" srcId="{284FFE33-8C7C-4B48-B4D1-79E1D78C5615}" destId="{102C1AFF-CBD3-45CC-9211-A86A8884C6E9}" srcOrd="1" destOrd="0" presId="urn:microsoft.com/office/officeart/2008/layout/LinedList"/>
    <dgm:cxn modelId="{7FF9E9D1-B7A0-4297-A940-212C9FD83A6D}" type="presParOf" srcId="{544FD9BB-B21B-42BD-A640-8C98DCF9AC66}" destId="{9F0A6E09-E49A-461E-9A50-0EC81821C292}" srcOrd="14" destOrd="0" presId="urn:microsoft.com/office/officeart/2008/layout/LinedList"/>
    <dgm:cxn modelId="{F785CBC2-E1FA-4447-88B9-A6A5E8B2E9B0}" type="presParOf" srcId="{544FD9BB-B21B-42BD-A640-8C98DCF9AC66}" destId="{CBB7F577-5BFD-4B24-A153-B596709C0B5C}" srcOrd="15" destOrd="0" presId="urn:microsoft.com/office/officeart/2008/layout/LinedList"/>
    <dgm:cxn modelId="{8A6F120F-982F-476D-A444-8A5D1BCC56D6}" type="presParOf" srcId="{CBB7F577-5BFD-4B24-A153-B596709C0B5C}" destId="{BDFC888D-40E6-477B-A3FA-F85681EA4F4E}" srcOrd="0" destOrd="0" presId="urn:microsoft.com/office/officeart/2008/layout/LinedList"/>
    <dgm:cxn modelId="{6B4E4091-9019-43DA-9807-080BB39587A1}" type="presParOf" srcId="{CBB7F577-5BFD-4B24-A153-B596709C0B5C}" destId="{08542202-6E82-4A77-ABEE-5C0F99604146}" srcOrd="1" destOrd="0" presId="urn:microsoft.com/office/officeart/2008/layout/LinedList"/>
    <dgm:cxn modelId="{268DCC79-A15B-4A23-9619-DADDD05F0889}" type="presParOf" srcId="{544FD9BB-B21B-42BD-A640-8C98DCF9AC66}" destId="{A5986040-D887-4308-BA11-6BC6827201FA}" srcOrd="16" destOrd="0" presId="urn:microsoft.com/office/officeart/2008/layout/LinedList"/>
    <dgm:cxn modelId="{C0805DB7-133D-4B32-8B15-3F99FFC54383}" type="presParOf" srcId="{544FD9BB-B21B-42BD-A640-8C98DCF9AC66}" destId="{6BEAC37F-D8E6-4CC7-9CCE-9F6831BF9799}" srcOrd="17" destOrd="0" presId="urn:microsoft.com/office/officeart/2008/layout/LinedList"/>
    <dgm:cxn modelId="{ADBFE67E-E8F3-467E-80BA-B4333E43C69F}" type="presParOf" srcId="{6BEAC37F-D8E6-4CC7-9CCE-9F6831BF9799}" destId="{45BAE556-7908-4A1C-A4BD-AED6F8F7098B}" srcOrd="0" destOrd="0" presId="urn:microsoft.com/office/officeart/2008/layout/LinedList"/>
    <dgm:cxn modelId="{F9C129F4-1C8F-4C1E-800E-65AA155525F2}" type="presParOf" srcId="{6BEAC37F-D8E6-4CC7-9CCE-9F6831BF9799}" destId="{3512599C-1E78-4034-B0A8-460A3D47134D}" srcOrd="1" destOrd="0" presId="urn:microsoft.com/office/officeart/2008/layout/LinedList"/>
    <dgm:cxn modelId="{D87ADBF5-F605-4943-A96C-219364114F35}" type="presParOf" srcId="{544FD9BB-B21B-42BD-A640-8C98DCF9AC66}" destId="{74C730CF-9975-4540-BA08-4E25DDFC10BA}" srcOrd="18" destOrd="0" presId="urn:microsoft.com/office/officeart/2008/layout/LinedList"/>
    <dgm:cxn modelId="{B1012361-4BD6-4541-B2DC-45ECCCE953D5}" type="presParOf" srcId="{544FD9BB-B21B-42BD-A640-8C98DCF9AC66}" destId="{C4CF931C-1E70-4E1D-BE89-943CF5DBE56A}" srcOrd="19" destOrd="0" presId="urn:microsoft.com/office/officeart/2008/layout/LinedList"/>
    <dgm:cxn modelId="{90D8E0F0-9B95-4428-90C0-BAB3793091EF}" type="presParOf" srcId="{C4CF931C-1E70-4E1D-BE89-943CF5DBE56A}" destId="{72031055-A65C-48F5-B028-CA84C08BA274}" srcOrd="0" destOrd="0" presId="urn:microsoft.com/office/officeart/2008/layout/LinedList"/>
    <dgm:cxn modelId="{7142A906-AC6E-4E19-9299-1D138663F51E}" type="presParOf" srcId="{C4CF931C-1E70-4E1D-BE89-943CF5DBE56A}" destId="{87C9108E-613B-42E5-A381-357F52D540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1E63A4-BBDB-44C5-A32B-FA0AB4ACD26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7A9F3F-C956-45C3-8780-9F18868B304B}">
      <dgm:prSet/>
      <dgm:spPr/>
      <dgm:t>
        <a:bodyPr/>
        <a:lstStyle/>
        <a:p>
          <a:r>
            <a:rPr lang="es-CR" b="1" i="0"/>
            <a:t>Convención sobre Configuración (CoC)</a:t>
          </a:r>
          <a:endParaRPr lang="en-US"/>
        </a:p>
      </dgm:t>
    </dgm:pt>
    <dgm:pt modelId="{304651A8-BD27-4571-BCFE-4351C5E294C5}" type="parTrans" cxnId="{AF5C993A-94B1-4060-83EA-7AFC7A75A5D6}">
      <dgm:prSet/>
      <dgm:spPr/>
      <dgm:t>
        <a:bodyPr/>
        <a:lstStyle/>
        <a:p>
          <a:endParaRPr lang="en-US"/>
        </a:p>
      </dgm:t>
    </dgm:pt>
    <dgm:pt modelId="{ADC82A56-BCBE-4348-9F69-6C1701AD45F9}" type="sibTrans" cxnId="{AF5C993A-94B1-4060-83EA-7AFC7A75A5D6}">
      <dgm:prSet/>
      <dgm:spPr/>
      <dgm:t>
        <a:bodyPr/>
        <a:lstStyle/>
        <a:p>
          <a:endParaRPr lang="en-US"/>
        </a:p>
      </dgm:t>
    </dgm:pt>
    <dgm:pt modelId="{4E7BD0B4-4504-452A-957A-7FD61A7C105D}">
      <dgm:prSet/>
      <dgm:spPr/>
      <dgm:t>
        <a:bodyPr/>
        <a:lstStyle/>
        <a:p>
          <a:r>
            <a:rPr lang="es-CR" b="1" i="0"/>
            <a:t>DRY (Don't Repite Yourself)</a:t>
          </a:r>
          <a:r>
            <a:rPr lang="es-CR" b="0" i="0"/>
            <a:t> </a:t>
          </a:r>
          <a:endParaRPr lang="en-US"/>
        </a:p>
      </dgm:t>
    </dgm:pt>
    <dgm:pt modelId="{8A1A6EBB-BE0E-41E9-A838-F30E4FD335E1}" type="parTrans" cxnId="{D2F50129-406B-4D7C-B856-CD7A8648CD15}">
      <dgm:prSet/>
      <dgm:spPr/>
      <dgm:t>
        <a:bodyPr/>
        <a:lstStyle/>
        <a:p>
          <a:endParaRPr lang="en-US"/>
        </a:p>
      </dgm:t>
    </dgm:pt>
    <dgm:pt modelId="{7DD70DC7-232A-4D65-BDD6-CE351FC82450}" type="sibTrans" cxnId="{D2F50129-406B-4D7C-B856-CD7A8648CD15}">
      <dgm:prSet/>
      <dgm:spPr/>
      <dgm:t>
        <a:bodyPr/>
        <a:lstStyle/>
        <a:p>
          <a:endParaRPr lang="en-US"/>
        </a:p>
      </dgm:t>
    </dgm:pt>
    <dgm:pt modelId="{A4D2FC29-06C1-4383-BAEC-02A3D1FB8233}">
      <dgm:prSet/>
      <dgm:spPr/>
      <dgm:t>
        <a:bodyPr/>
        <a:lstStyle/>
        <a:p>
          <a:r>
            <a:rPr lang="es-CR" b="1" i="0"/>
            <a:t>Modelo-Vista-Controlador (MVC)</a:t>
          </a:r>
          <a:endParaRPr lang="en-US"/>
        </a:p>
      </dgm:t>
    </dgm:pt>
    <dgm:pt modelId="{8E71807B-4D2F-40BF-A063-6C54B7BDE6EF}" type="parTrans" cxnId="{A11163F4-033E-4BEC-AE66-F7486B7AEE4A}">
      <dgm:prSet/>
      <dgm:spPr/>
      <dgm:t>
        <a:bodyPr/>
        <a:lstStyle/>
        <a:p>
          <a:endParaRPr lang="en-US"/>
        </a:p>
      </dgm:t>
    </dgm:pt>
    <dgm:pt modelId="{4F855238-29AC-4461-9032-035B3789DBE8}" type="sibTrans" cxnId="{A11163F4-033E-4BEC-AE66-F7486B7AEE4A}">
      <dgm:prSet/>
      <dgm:spPr/>
      <dgm:t>
        <a:bodyPr/>
        <a:lstStyle/>
        <a:p>
          <a:endParaRPr lang="en-US"/>
        </a:p>
      </dgm:t>
    </dgm:pt>
    <dgm:pt modelId="{51C84F75-9007-4817-87B3-E34FD463E550}">
      <dgm:prSet/>
      <dgm:spPr/>
      <dgm:t>
        <a:bodyPr/>
        <a:lstStyle/>
        <a:p>
          <a:r>
            <a:rPr lang="es-CR" b="1" i="0"/>
            <a:t>Andamios</a:t>
          </a:r>
          <a:endParaRPr lang="en-US"/>
        </a:p>
      </dgm:t>
    </dgm:pt>
    <dgm:pt modelId="{A94A0AF7-1EE4-4A70-BD5C-9B6546152BD6}" type="parTrans" cxnId="{B3A332B2-445D-44A5-B145-70297150F1E2}">
      <dgm:prSet/>
      <dgm:spPr/>
      <dgm:t>
        <a:bodyPr/>
        <a:lstStyle/>
        <a:p>
          <a:endParaRPr lang="en-US"/>
        </a:p>
      </dgm:t>
    </dgm:pt>
    <dgm:pt modelId="{D1FBA9F9-9E13-467C-90F1-0E9EBE68114B}" type="sibTrans" cxnId="{B3A332B2-445D-44A5-B145-70297150F1E2}">
      <dgm:prSet/>
      <dgm:spPr/>
      <dgm:t>
        <a:bodyPr/>
        <a:lstStyle/>
        <a:p>
          <a:endParaRPr lang="en-US"/>
        </a:p>
      </dgm:t>
    </dgm:pt>
    <dgm:pt modelId="{523F78FE-8700-4641-97DB-CDD93968EF20}">
      <dgm:prSet/>
      <dgm:spPr/>
      <dgm:t>
        <a:bodyPr/>
        <a:lstStyle/>
        <a:p>
          <a:r>
            <a:rPr lang="es-CR" b="1" i="0"/>
            <a:t>Gestión de Base de Datos</a:t>
          </a:r>
          <a:r>
            <a:rPr lang="es-CR" b="0" i="0"/>
            <a:t> .</a:t>
          </a:r>
          <a:endParaRPr lang="en-US"/>
        </a:p>
      </dgm:t>
    </dgm:pt>
    <dgm:pt modelId="{8EA6FB4C-0920-45E1-BE48-453FA881A9EF}" type="parTrans" cxnId="{6A0A3BDC-9340-471C-9BED-8E58FF504F19}">
      <dgm:prSet/>
      <dgm:spPr/>
      <dgm:t>
        <a:bodyPr/>
        <a:lstStyle/>
        <a:p>
          <a:endParaRPr lang="en-US"/>
        </a:p>
      </dgm:t>
    </dgm:pt>
    <dgm:pt modelId="{F1269D27-EBDE-47B3-897E-393BEFA810C8}" type="sibTrans" cxnId="{6A0A3BDC-9340-471C-9BED-8E58FF504F19}">
      <dgm:prSet/>
      <dgm:spPr/>
      <dgm:t>
        <a:bodyPr/>
        <a:lstStyle/>
        <a:p>
          <a:endParaRPr lang="en-US"/>
        </a:p>
      </dgm:t>
    </dgm:pt>
    <dgm:pt modelId="{165491E7-C696-4457-B2E0-DCA8E0265E4B}">
      <dgm:prSet/>
      <dgm:spPr/>
      <dgm:t>
        <a:bodyPr/>
        <a:lstStyle/>
        <a:p>
          <a:r>
            <a:rPr lang="es-CR" b="1" i="0"/>
            <a:t>Gemas (Gems).</a:t>
          </a:r>
          <a:endParaRPr lang="en-US"/>
        </a:p>
      </dgm:t>
    </dgm:pt>
    <dgm:pt modelId="{A37351D6-E74D-43AE-82A1-D0DAC37A58DC}" type="parTrans" cxnId="{712AB9ED-AB93-4648-A6DC-4417A1C97EB9}">
      <dgm:prSet/>
      <dgm:spPr/>
      <dgm:t>
        <a:bodyPr/>
        <a:lstStyle/>
        <a:p>
          <a:endParaRPr lang="en-US"/>
        </a:p>
      </dgm:t>
    </dgm:pt>
    <dgm:pt modelId="{839E5DD0-5C15-4AA4-B7E7-40991CCC85D9}" type="sibTrans" cxnId="{712AB9ED-AB93-4648-A6DC-4417A1C97EB9}">
      <dgm:prSet/>
      <dgm:spPr/>
      <dgm:t>
        <a:bodyPr/>
        <a:lstStyle/>
        <a:p>
          <a:endParaRPr lang="en-US"/>
        </a:p>
      </dgm:t>
    </dgm:pt>
    <dgm:pt modelId="{4CA24ED8-5A05-4FA2-BF32-8B0C8E05D06B}">
      <dgm:prSet/>
      <dgm:spPr/>
      <dgm:t>
        <a:bodyPr/>
        <a:lstStyle/>
        <a:p>
          <a:r>
            <a:rPr lang="es-CR" b="1" i="0"/>
            <a:t>Enfoque RESTful</a:t>
          </a:r>
          <a:r>
            <a:rPr lang="es-CR" b="0" i="0"/>
            <a:t> .</a:t>
          </a:r>
          <a:endParaRPr lang="en-US"/>
        </a:p>
      </dgm:t>
    </dgm:pt>
    <dgm:pt modelId="{1200E892-7A8E-42B3-AF96-15981CEE7998}" type="parTrans" cxnId="{50CAF3BF-850F-4DA0-8656-55B6F7587DB1}">
      <dgm:prSet/>
      <dgm:spPr/>
      <dgm:t>
        <a:bodyPr/>
        <a:lstStyle/>
        <a:p>
          <a:endParaRPr lang="en-US"/>
        </a:p>
      </dgm:t>
    </dgm:pt>
    <dgm:pt modelId="{59EBEEDB-FACB-4587-AB08-DA6957000DC5}" type="sibTrans" cxnId="{50CAF3BF-850F-4DA0-8656-55B6F7587DB1}">
      <dgm:prSet/>
      <dgm:spPr/>
      <dgm:t>
        <a:bodyPr/>
        <a:lstStyle/>
        <a:p>
          <a:endParaRPr lang="en-US"/>
        </a:p>
      </dgm:t>
    </dgm:pt>
    <dgm:pt modelId="{3466D8C5-9365-4D84-88E7-30708CC86B09}">
      <dgm:prSet/>
      <dgm:spPr/>
      <dgm:t>
        <a:bodyPr/>
        <a:lstStyle/>
        <a:p>
          <a:r>
            <a:rPr lang="es-CR" b="1" i="0"/>
            <a:t>Seguridad</a:t>
          </a:r>
          <a:r>
            <a:rPr lang="es-CR"/>
            <a:t>.</a:t>
          </a:r>
          <a:endParaRPr lang="en-US"/>
        </a:p>
      </dgm:t>
    </dgm:pt>
    <dgm:pt modelId="{903160A0-043B-4452-98EF-DF5D45C0DFA3}" type="parTrans" cxnId="{55097514-6DA2-4A4A-BA88-CE2B1B20096E}">
      <dgm:prSet/>
      <dgm:spPr/>
      <dgm:t>
        <a:bodyPr/>
        <a:lstStyle/>
        <a:p>
          <a:endParaRPr lang="en-US"/>
        </a:p>
      </dgm:t>
    </dgm:pt>
    <dgm:pt modelId="{D1408195-59C3-4397-8E32-873AB3FBF0CB}" type="sibTrans" cxnId="{55097514-6DA2-4A4A-BA88-CE2B1B20096E}">
      <dgm:prSet/>
      <dgm:spPr/>
      <dgm:t>
        <a:bodyPr/>
        <a:lstStyle/>
        <a:p>
          <a:endParaRPr lang="en-US"/>
        </a:p>
      </dgm:t>
    </dgm:pt>
    <dgm:pt modelId="{1EBC1AC7-2EFD-4F9F-B79E-33D345638493}">
      <dgm:prSet/>
      <dgm:spPr/>
      <dgm:t>
        <a:bodyPr/>
        <a:lstStyle/>
        <a:p>
          <a:r>
            <a:rPr lang="es-CR" b="1" i="0"/>
            <a:t>Comunidad Activa</a:t>
          </a:r>
          <a:r>
            <a:rPr lang="es-CR"/>
            <a:t>.</a:t>
          </a:r>
          <a:endParaRPr lang="en-US"/>
        </a:p>
      </dgm:t>
    </dgm:pt>
    <dgm:pt modelId="{F53308C8-0D6A-4EE7-8057-1CF4C1BD5F4A}" type="parTrans" cxnId="{51BC6D51-A8FB-4285-8F6E-34B4E46D2A4C}">
      <dgm:prSet/>
      <dgm:spPr/>
      <dgm:t>
        <a:bodyPr/>
        <a:lstStyle/>
        <a:p>
          <a:endParaRPr lang="en-US"/>
        </a:p>
      </dgm:t>
    </dgm:pt>
    <dgm:pt modelId="{8BA87C59-2BF5-44FB-8DD8-B69F7E51023E}" type="sibTrans" cxnId="{51BC6D51-A8FB-4285-8F6E-34B4E46D2A4C}">
      <dgm:prSet/>
      <dgm:spPr/>
      <dgm:t>
        <a:bodyPr/>
        <a:lstStyle/>
        <a:p>
          <a:endParaRPr lang="en-US"/>
        </a:p>
      </dgm:t>
    </dgm:pt>
    <dgm:pt modelId="{9BA3F949-2616-4B1D-9F70-32934581D7DB}">
      <dgm:prSet/>
      <dgm:spPr/>
      <dgm:t>
        <a:bodyPr/>
        <a:lstStyle/>
        <a:p>
          <a:r>
            <a:rPr lang="es-CR" b="1" i="0"/>
            <a:t>Desarrollo Rápido</a:t>
          </a:r>
          <a:r>
            <a:rPr lang="es-CR"/>
            <a:t>.</a:t>
          </a:r>
          <a:endParaRPr lang="en-US"/>
        </a:p>
      </dgm:t>
    </dgm:pt>
    <dgm:pt modelId="{2CAD1617-CA0E-4FC6-AC3E-371C2601BD86}" type="parTrans" cxnId="{2817BE20-5C99-4E1A-A11D-46B13BB20333}">
      <dgm:prSet/>
      <dgm:spPr/>
      <dgm:t>
        <a:bodyPr/>
        <a:lstStyle/>
        <a:p>
          <a:endParaRPr lang="en-US"/>
        </a:p>
      </dgm:t>
    </dgm:pt>
    <dgm:pt modelId="{3D439F00-57C9-48F1-BE36-D9FD3FFF0C40}" type="sibTrans" cxnId="{2817BE20-5C99-4E1A-A11D-46B13BB20333}">
      <dgm:prSet/>
      <dgm:spPr/>
      <dgm:t>
        <a:bodyPr/>
        <a:lstStyle/>
        <a:p>
          <a:endParaRPr lang="en-US"/>
        </a:p>
      </dgm:t>
    </dgm:pt>
    <dgm:pt modelId="{E9E2E227-9987-4820-B9AB-70332223F3B4}" type="pres">
      <dgm:prSet presAssocID="{051E63A4-BBDB-44C5-A32B-FA0AB4ACD26F}" presName="diagram" presStyleCnt="0">
        <dgm:presLayoutVars>
          <dgm:dir/>
          <dgm:resizeHandles val="exact"/>
        </dgm:presLayoutVars>
      </dgm:prSet>
      <dgm:spPr/>
    </dgm:pt>
    <dgm:pt modelId="{FF297B95-5C3E-4FD4-848F-8950E0372E70}" type="pres">
      <dgm:prSet presAssocID="{3B7A9F3F-C956-45C3-8780-9F18868B304B}" presName="node" presStyleLbl="node1" presStyleIdx="0" presStyleCnt="10">
        <dgm:presLayoutVars>
          <dgm:bulletEnabled val="1"/>
        </dgm:presLayoutVars>
      </dgm:prSet>
      <dgm:spPr/>
    </dgm:pt>
    <dgm:pt modelId="{08B1AA91-B9E2-47BB-9FA5-E93FEAE0A98A}" type="pres">
      <dgm:prSet presAssocID="{ADC82A56-BCBE-4348-9F69-6C1701AD45F9}" presName="sibTrans" presStyleCnt="0"/>
      <dgm:spPr/>
    </dgm:pt>
    <dgm:pt modelId="{9988D582-E102-413E-966B-FFFDC70A7A27}" type="pres">
      <dgm:prSet presAssocID="{4E7BD0B4-4504-452A-957A-7FD61A7C105D}" presName="node" presStyleLbl="node1" presStyleIdx="1" presStyleCnt="10">
        <dgm:presLayoutVars>
          <dgm:bulletEnabled val="1"/>
        </dgm:presLayoutVars>
      </dgm:prSet>
      <dgm:spPr/>
    </dgm:pt>
    <dgm:pt modelId="{7E102F6A-C0D3-490D-B292-EB7D6BBA7F70}" type="pres">
      <dgm:prSet presAssocID="{7DD70DC7-232A-4D65-BDD6-CE351FC82450}" presName="sibTrans" presStyleCnt="0"/>
      <dgm:spPr/>
    </dgm:pt>
    <dgm:pt modelId="{FD30F6D3-36D1-4D74-AD0D-9409517EFCD1}" type="pres">
      <dgm:prSet presAssocID="{A4D2FC29-06C1-4383-BAEC-02A3D1FB8233}" presName="node" presStyleLbl="node1" presStyleIdx="2" presStyleCnt="10">
        <dgm:presLayoutVars>
          <dgm:bulletEnabled val="1"/>
        </dgm:presLayoutVars>
      </dgm:prSet>
      <dgm:spPr/>
    </dgm:pt>
    <dgm:pt modelId="{8B4465E3-4E51-4D04-82B1-3874D29038CF}" type="pres">
      <dgm:prSet presAssocID="{4F855238-29AC-4461-9032-035B3789DBE8}" presName="sibTrans" presStyleCnt="0"/>
      <dgm:spPr/>
    </dgm:pt>
    <dgm:pt modelId="{4F4EB951-1F92-42FF-8580-D34683829332}" type="pres">
      <dgm:prSet presAssocID="{51C84F75-9007-4817-87B3-E34FD463E550}" presName="node" presStyleLbl="node1" presStyleIdx="3" presStyleCnt="10">
        <dgm:presLayoutVars>
          <dgm:bulletEnabled val="1"/>
        </dgm:presLayoutVars>
      </dgm:prSet>
      <dgm:spPr/>
    </dgm:pt>
    <dgm:pt modelId="{F530B198-4DA0-4760-A90D-151E416D06C8}" type="pres">
      <dgm:prSet presAssocID="{D1FBA9F9-9E13-467C-90F1-0E9EBE68114B}" presName="sibTrans" presStyleCnt="0"/>
      <dgm:spPr/>
    </dgm:pt>
    <dgm:pt modelId="{572EB0B5-713F-4C95-B84D-E93585E56502}" type="pres">
      <dgm:prSet presAssocID="{523F78FE-8700-4641-97DB-CDD93968EF20}" presName="node" presStyleLbl="node1" presStyleIdx="4" presStyleCnt="10">
        <dgm:presLayoutVars>
          <dgm:bulletEnabled val="1"/>
        </dgm:presLayoutVars>
      </dgm:prSet>
      <dgm:spPr/>
    </dgm:pt>
    <dgm:pt modelId="{6DC3577D-79BB-461E-B8BE-76E95D511A8F}" type="pres">
      <dgm:prSet presAssocID="{F1269D27-EBDE-47B3-897E-393BEFA810C8}" presName="sibTrans" presStyleCnt="0"/>
      <dgm:spPr/>
    </dgm:pt>
    <dgm:pt modelId="{2E2AE67E-77DA-44F3-8ECE-68C2A916102B}" type="pres">
      <dgm:prSet presAssocID="{165491E7-C696-4457-B2E0-DCA8E0265E4B}" presName="node" presStyleLbl="node1" presStyleIdx="5" presStyleCnt="10">
        <dgm:presLayoutVars>
          <dgm:bulletEnabled val="1"/>
        </dgm:presLayoutVars>
      </dgm:prSet>
      <dgm:spPr/>
    </dgm:pt>
    <dgm:pt modelId="{5B3F0C2F-42C4-4F6B-B8CC-DC30FAB6643F}" type="pres">
      <dgm:prSet presAssocID="{839E5DD0-5C15-4AA4-B7E7-40991CCC85D9}" presName="sibTrans" presStyleCnt="0"/>
      <dgm:spPr/>
    </dgm:pt>
    <dgm:pt modelId="{1BC7DE91-1BD1-4907-8721-FE90A598E5EC}" type="pres">
      <dgm:prSet presAssocID="{4CA24ED8-5A05-4FA2-BF32-8B0C8E05D06B}" presName="node" presStyleLbl="node1" presStyleIdx="6" presStyleCnt="10">
        <dgm:presLayoutVars>
          <dgm:bulletEnabled val="1"/>
        </dgm:presLayoutVars>
      </dgm:prSet>
      <dgm:spPr/>
    </dgm:pt>
    <dgm:pt modelId="{B2995068-DB2E-45BD-91FC-FC8B56D536DB}" type="pres">
      <dgm:prSet presAssocID="{59EBEEDB-FACB-4587-AB08-DA6957000DC5}" presName="sibTrans" presStyleCnt="0"/>
      <dgm:spPr/>
    </dgm:pt>
    <dgm:pt modelId="{513F9E10-E1E9-46DD-AEB6-732950D7D423}" type="pres">
      <dgm:prSet presAssocID="{3466D8C5-9365-4D84-88E7-30708CC86B09}" presName="node" presStyleLbl="node1" presStyleIdx="7" presStyleCnt="10">
        <dgm:presLayoutVars>
          <dgm:bulletEnabled val="1"/>
        </dgm:presLayoutVars>
      </dgm:prSet>
      <dgm:spPr/>
    </dgm:pt>
    <dgm:pt modelId="{F5CC9523-C3CA-416E-8C43-3DDC73700903}" type="pres">
      <dgm:prSet presAssocID="{D1408195-59C3-4397-8E32-873AB3FBF0CB}" presName="sibTrans" presStyleCnt="0"/>
      <dgm:spPr/>
    </dgm:pt>
    <dgm:pt modelId="{EA38C265-DC77-4ED3-9B32-0698CC1C642F}" type="pres">
      <dgm:prSet presAssocID="{1EBC1AC7-2EFD-4F9F-B79E-33D345638493}" presName="node" presStyleLbl="node1" presStyleIdx="8" presStyleCnt="10">
        <dgm:presLayoutVars>
          <dgm:bulletEnabled val="1"/>
        </dgm:presLayoutVars>
      </dgm:prSet>
      <dgm:spPr/>
    </dgm:pt>
    <dgm:pt modelId="{DFF88F85-67B5-4C9B-A859-E61E75F63CE8}" type="pres">
      <dgm:prSet presAssocID="{8BA87C59-2BF5-44FB-8DD8-B69F7E51023E}" presName="sibTrans" presStyleCnt="0"/>
      <dgm:spPr/>
    </dgm:pt>
    <dgm:pt modelId="{5A350D9E-3421-42CB-96E1-F57309A0D117}" type="pres">
      <dgm:prSet presAssocID="{9BA3F949-2616-4B1D-9F70-32934581D7DB}" presName="node" presStyleLbl="node1" presStyleIdx="9" presStyleCnt="10">
        <dgm:presLayoutVars>
          <dgm:bulletEnabled val="1"/>
        </dgm:presLayoutVars>
      </dgm:prSet>
      <dgm:spPr/>
    </dgm:pt>
  </dgm:ptLst>
  <dgm:cxnLst>
    <dgm:cxn modelId="{7633B801-7D45-4A22-86F5-75F6C3576926}" type="presOf" srcId="{4E7BD0B4-4504-452A-957A-7FD61A7C105D}" destId="{9988D582-E102-413E-966B-FFFDC70A7A27}" srcOrd="0" destOrd="0" presId="urn:microsoft.com/office/officeart/2005/8/layout/default"/>
    <dgm:cxn modelId="{68664710-AD01-44F8-89CE-44894C84E702}" type="presOf" srcId="{A4D2FC29-06C1-4383-BAEC-02A3D1FB8233}" destId="{FD30F6D3-36D1-4D74-AD0D-9409517EFCD1}" srcOrd="0" destOrd="0" presId="urn:microsoft.com/office/officeart/2005/8/layout/default"/>
    <dgm:cxn modelId="{55097514-6DA2-4A4A-BA88-CE2B1B20096E}" srcId="{051E63A4-BBDB-44C5-A32B-FA0AB4ACD26F}" destId="{3466D8C5-9365-4D84-88E7-30708CC86B09}" srcOrd="7" destOrd="0" parTransId="{903160A0-043B-4452-98EF-DF5D45C0DFA3}" sibTransId="{D1408195-59C3-4397-8E32-873AB3FBF0CB}"/>
    <dgm:cxn modelId="{3CAB9216-FFF2-4CD2-8329-672C1BC5934D}" type="presOf" srcId="{51C84F75-9007-4817-87B3-E34FD463E550}" destId="{4F4EB951-1F92-42FF-8580-D34683829332}" srcOrd="0" destOrd="0" presId="urn:microsoft.com/office/officeart/2005/8/layout/default"/>
    <dgm:cxn modelId="{2817BE20-5C99-4E1A-A11D-46B13BB20333}" srcId="{051E63A4-BBDB-44C5-A32B-FA0AB4ACD26F}" destId="{9BA3F949-2616-4B1D-9F70-32934581D7DB}" srcOrd="9" destOrd="0" parTransId="{2CAD1617-CA0E-4FC6-AC3E-371C2601BD86}" sibTransId="{3D439F00-57C9-48F1-BE36-D9FD3FFF0C40}"/>
    <dgm:cxn modelId="{A2140724-DDED-429E-A3AA-C2DEA40B6769}" type="presOf" srcId="{3B7A9F3F-C956-45C3-8780-9F18868B304B}" destId="{FF297B95-5C3E-4FD4-848F-8950E0372E70}" srcOrd="0" destOrd="0" presId="urn:microsoft.com/office/officeart/2005/8/layout/default"/>
    <dgm:cxn modelId="{D2F50129-406B-4D7C-B856-CD7A8648CD15}" srcId="{051E63A4-BBDB-44C5-A32B-FA0AB4ACD26F}" destId="{4E7BD0B4-4504-452A-957A-7FD61A7C105D}" srcOrd="1" destOrd="0" parTransId="{8A1A6EBB-BE0E-41E9-A838-F30E4FD335E1}" sibTransId="{7DD70DC7-232A-4D65-BDD6-CE351FC82450}"/>
    <dgm:cxn modelId="{AF5C993A-94B1-4060-83EA-7AFC7A75A5D6}" srcId="{051E63A4-BBDB-44C5-A32B-FA0AB4ACD26F}" destId="{3B7A9F3F-C956-45C3-8780-9F18868B304B}" srcOrd="0" destOrd="0" parTransId="{304651A8-BD27-4571-BCFE-4351C5E294C5}" sibTransId="{ADC82A56-BCBE-4348-9F69-6C1701AD45F9}"/>
    <dgm:cxn modelId="{07F66540-8B6F-4870-ABEF-3CC51C64E245}" type="presOf" srcId="{1EBC1AC7-2EFD-4F9F-B79E-33D345638493}" destId="{EA38C265-DC77-4ED3-9B32-0698CC1C642F}" srcOrd="0" destOrd="0" presId="urn:microsoft.com/office/officeart/2005/8/layout/default"/>
    <dgm:cxn modelId="{9B94C843-02C4-4886-9D17-32184B9DEAE4}" type="presOf" srcId="{165491E7-C696-4457-B2E0-DCA8E0265E4B}" destId="{2E2AE67E-77DA-44F3-8ECE-68C2A916102B}" srcOrd="0" destOrd="0" presId="urn:microsoft.com/office/officeart/2005/8/layout/default"/>
    <dgm:cxn modelId="{51BC6D51-A8FB-4285-8F6E-34B4E46D2A4C}" srcId="{051E63A4-BBDB-44C5-A32B-FA0AB4ACD26F}" destId="{1EBC1AC7-2EFD-4F9F-B79E-33D345638493}" srcOrd="8" destOrd="0" parTransId="{F53308C8-0D6A-4EE7-8057-1CF4C1BD5F4A}" sibTransId="{8BA87C59-2BF5-44FB-8DD8-B69F7E51023E}"/>
    <dgm:cxn modelId="{67EA5A90-1760-49DD-A629-8EE7AD5EBD79}" type="presOf" srcId="{051E63A4-BBDB-44C5-A32B-FA0AB4ACD26F}" destId="{E9E2E227-9987-4820-B9AB-70332223F3B4}" srcOrd="0" destOrd="0" presId="urn:microsoft.com/office/officeart/2005/8/layout/default"/>
    <dgm:cxn modelId="{B3A332B2-445D-44A5-B145-70297150F1E2}" srcId="{051E63A4-BBDB-44C5-A32B-FA0AB4ACD26F}" destId="{51C84F75-9007-4817-87B3-E34FD463E550}" srcOrd="3" destOrd="0" parTransId="{A94A0AF7-1EE4-4A70-BD5C-9B6546152BD6}" sibTransId="{D1FBA9F9-9E13-467C-90F1-0E9EBE68114B}"/>
    <dgm:cxn modelId="{50CAF3BF-850F-4DA0-8656-55B6F7587DB1}" srcId="{051E63A4-BBDB-44C5-A32B-FA0AB4ACD26F}" destId="{4CA24ED8-5A05-4FA2-BF32-8B0C8E05D06B}" srcOrd="6" destOrd="0" parTransId="{1200E892-7A8E-42B3-AF96-15981CEE7998}" sibTransId="{59EBEEDB-FACB-4587-AB08-DA6957000DC5}"/>
    <dgm:cxn modelId="{397EE6C6-4E84-475B-AC73-32E0812A9844}" type="presOf" srcId="{3466D8C5-9365-4D84-88E7-30708CC86B09}" destId="{513F9E10-E1E9-46DD-AEB6-732950D7D423}" srcOrd="0" destOrd="0" presId="urn:microsoft.com/office/officeart/2005/8/layout/default"/>
    <dgm:cxn modelId="{2ADEE7DB-82DE-401A-AEDE-E509BE602B65}" type="presOf" srcId="{9BA3F949-2616-4B1D-9F70-32934581D7DB}" destId="{5A350D9E-3421-42CB-96E1-F57309A0D117}" srcOrd="0" destOrd="0" presId="urn:microsoft.com/office/officeart/2005/8/layout/default"/>
    <dgm:cxn modelId="{6A0A3BDC-9340-471C-9BED-8E58FF504F19}" srcId="{051E63A4-BBDB-44C5-A32B-FA0AB4ACD26F}" destId="{523F78FE-8700-4641-97DB-CDD93968EF20}" srcOrd="4" destOrd="0" parTransId="{8EA6FB4C-0920-45E1-BE48-453FA881A9EF}" sibTransId="{F1269D27-EBDE-47B3-897E-393BEFA810C8}"/>
    <dgm:cxn modelId="{F61EC5E2-9E3E-47CC-BC21-424CCBB58001}" type="presOf" srcId="{4CA24ED8-5A05-4FA2-BF32-8B0C8E05D06B}" destId="{1BC7DE91-1BD1-4907-8721-FE90A598E5EC}" srcOrd="0" destOrd="0" presId="urn:microsoft.com/office/officeart/2005/8/layout/default"/>
    <dgm:cxn modelId="{712AB9ED-AB93-4648-A6DC-4417A1C97EB9}" srcId="{051E63A4-BBDB-44C5-A32B-FA0AB4ACD26F}" destId="{165491E7-C696-4457-B2E0-DCA8E0265E4B}" srcOrd="5" destOrd="0" parTransId="{A37351D6-E74D-43AE-82A1-D0DAC37A58DC}" sibTransId="{839E5DD0-5C15-4AA4-B7E7-40991CCC85D9}"/>
    <dgm:cxn modelId="{02F307F0-CCAB-4503-B5A3-C40EFD34E6F9}" type="presOf" srcId="{523F78FE-8700-4641-97DB-CDD93968EF20}" destId="{572EB0B5-713F-4C95-B84D-E93585E56502}" srcOrd="0" destOrd="0" presId="urn:microsoft.com/office/officeart/2005/8/layout/default"/>
    <dgm:cxn modelId="{A11163F4-033E-4BEC-AE66-F7486B7AEE4A}" srcId="{051E63A4-BBDB-44C5-A32B-FA0AB4ACD26F}" destId="{A4D2FC29-06C1-4383-BAEC-02A3D1FB8233}" srcOrd="2" destOrd="0" parTransId="{8E71807B-4D2F-40BF-A063-6C54B7BDE6EF}" sibTransId="{4F855238-29AC-4461-9032-035B3789DBE8}"/>
    <dgm:cxn modelId="{0E99D54F-84E2-4AED-A447-350278CDEFE3}" type="presParOf" srcId="{E9E2E227-9987-4820-B9AB-70332223F3B4}" destId="{FF297B95-5C3E-4FD4-848F-8950E0372E70}" srcOrd="0" destOrd="0" presId="urn:microsoft.com/office/officeart/2005/8/layout/default"/>
    <dgm:cxn modelId="{8A7443C3-073B-41CF-908D-28F9EBD37E69}" type="presParOf" srcId="{E9E2E227-9987-4820-B9AB-70332223F3B4}" destId="{08B1AA91-B9E2-47BB-9FA5-E93FEAE0A98A}" srcOrd="1" destOrd="0" presId="urn:microsoft.com/office/officeart/2005/8/layout/default"/>
    <dgm:cxn modelId="{00DBE530-9333-412C-8EF4-5B0877233FDB}" type="presParOf" srcId="{E9E2E227-9987-4820-B9AB-70332223F3B4}" destId="{9988D582-E102-413E-966B-FFFDC70A7A27}" srcOrd="2" destOrd="0" presId="urn:microsoft.com/office/officeart/2005/8/layout/default"/>
    <dgm:cxn modelId="{0D8A8742-EEB6-4547-8215-84A7DFC68123}" type="presParOf" srcId="{E9E2E227-9987-4820-B9AB-70332223F3B4}" destId="{7E102F6A-C0D3-490D-B292-EB7D6BBA7F70}" srcOrd="3" destOrd="0" presId="urn:microsoft.com/office/officeart/2005/8/layout/default"/>
    <dgm:cxn modelId="{C6A42967-F3A5-4774-9E56-8896CE3AB9D5}" type="presParOf" srcId="{E9E2E227-9987-4820-B9AB-70332223F3B4}" destId="{FD30F6D3-36D1-4D74-AD0D-9409517EFCD1}" srcOrd="4" destOrd="0" presId="urn:microsoft.com/office/officeart/2005/8/layout/default"/>
    <dgm:cxn modelId="{039FBA57-DF5D-4E4A-9045-A2AC82EE6F2A}" type="presParOf" srcId="{E9E2E227-9987-4820-B9AB-70332223F3B4}" destId="{8B4465E3-4E51-4D04-82B1-3874D29038CF}" srcOrd="5" destOrd="0" presId="urn:microsoft.com/office/officeart/2005/8/layout/default"/>
    <dgm:cxn modelId="{3586EED0-3FC8-4B62-8710-8C765231CEF5}" type="presParOf" srcId="{E9E2E227-9987-4820-B9AB-70332223F3B4}" destId="{4F4EB951-1F92-42FF-8580-D34683829332}" srcOrd="6" destOrd="0" presId="urn:microsoft.com/office/officeart/2005/8/layout/default"/>
    <dgm:cxn modelId="{0CEEA389-E6B4-4754-8D48-649B67C13A09}" type="presParOf" srcId="{E9E2E227-9987-4820-B9AB-70332223F3B4}" destId="{F530B198-4DA0-4760-A90D-151E416D06C8}" srcOrd="7" destOrd="0" presId="urn:microsoft.com/office/officeart/2005/8/layout/default"/>
    <dgm:cxn modelId="{1FA6A6E4-29C5-4D7E-8CE5-8BABEAEB80F9}" type="presParOf" srcId="{E9E2E227-9987-4820-B9AB-70332223F3B4}" destId="{572EB0B5-713F-4C95-B84D-E93585E56502}" srcOrd="8" destOrd="0" presId="urn:microsoft.com/office/officeart/2005/8/layout/default"/>
    <dgm:cxn modelId="{71FEEC78-572C-47D9-BC5F-C534ABE06F09}" type="presParOf" srcId="{E9E2E227-9987-4820-B9AB-70332223F3B4}" destId="{6DC3577D-79BB-461E-B8BE-76E95D511A8F}" srcOrd="9" destOrd="0" presId="urn:microsoft.com/office/officeart/2005/8/layout/default"/>
    <dgm:cxn modelId="{D1A470F6-B8A6-4EDA-8523-4707196B43AD}" type="presParOf" srcId="{E9E2E227-9987-4820-B9AB-70332223F3B4}" destId="{2E2AE67E-77DA-44F3-8ECE-68C2A916102B}" srcOrd="10" destOrd="0" presId="urn:microsoft.com/office/officeart/2005/8/layout/default"/>
    <dgm:cxn modelId="{DFBB30D8-CA5B-4AC9-9709-2AA2A395DE86}" type="presParOf" srcId="{E9E2E227-9987-4820-B9AB-70332223F3B4}" destId="{5B3F0C2F-42C4-4F6B-B8CC-DC30FAB6643F}" srcOrd="11" destOrd="0" presId="urn:microsoft.com/office/officeart/2005/8/layout/default"/>
    <dgm:cxn modelId="{A5F700BE-16A9-44EF-97B1-079C7999597A}" type="presParOf" srcId="{E9E2E227-9987-4820-B9AB-70332223F3B4}" destId="{1BC7DE91-1BD1-4907-8721-FE90A598E5EC}" srcOrd="12" destOrd="0" presId="urn:microsoft.com/office/officeart/2005/8/layout/default"/>
    <dgm:cxn modelId="{A7B32C8A-02BC-4EC2-9C2A-3B53192C65B2}" type="presParOf" srcId="{E9E2E227-9987-4820-B9AB-70332223F3B4}" destId="{B2995068-DB2E-45BD-91FC-FC8B56D536DB}" srcOrd="13" destOrd="0" presId="urn:microsoft.com/office/officeart/2005/8/layout/default"/>
    <dgm:cxn modelId="{07DFD7FB-1F8D-4968-981B-844BBCE35D02}" type="presParOf" srcId="{E9E2E227-9987-4820-B9AB-70332223F3B4}" destId="{513F9E10-E1E9-46DD-AEB6-732950D7D423}" srcOrd="14" destOrd="0" presId="urn:microsoft.com/office/officeart/2005/8/layout/default"/>
    <dgm:cxn modelId="{1E955217-E495-4CA0-AD58-4E122D5DC85F}" type="presParOf" srcId="{E9E2E227-9987-4820-B9AB-70332223F3B4}" destId="{F5CC9523-C3CA-416E-8C43-3DDC73700903}" srcOrd="15" destOrd="0" presId="urn:microsoft.com/office/officeart/2005/8/layout/default"/>
    <dgm:cxn modelId="{CBB7D464-8552-4605-AAD2-437CC62EBF20}" type="presParOf" srcId="{E9E2E227-9987-4820-B9AB-70332223F3B4}" destId="{EA38C265-DC77-4ED3-9B32-0698CC1C642F}" srcOrd="16" destOrd="0" presId="urn:microsoft.com/office/officeart/2005/8/layout/default"/>
    <dgm:cxn modelId="{7A2EB125-7345-48DE-A6EC-BC5C9EF724B9}" type="presParOf" srcId="{E9E2E227-9987-4820-B9AB-70332223F3B4}" destId="{DFF88F85-67B5-4C9B-A859-E61E75F63CE8}" srcOrd="17" destOrd="0" presId="urn:microsoft.com/office/officeart/2005/8/layout/default"/>
    <dgm:cxn modelId="{2C1627B6-9C6D-436E-94EC-0C699CB2D7A3}" type="presParOf" srcId="{E9E2E227-9987-4820-B9AB-70332223F3B4}" destId="{5A350D9E-3421-42CB-96E1-F57309A0D117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0FAA8-75FA-451C-8AF4-2B767380201C}">
      <dsp:nvSpPr>
        <dsp:cNvPr id="0" name=""/>
        <dsp:cNvSpPr/>
      </dsp:nvSpPr>
      <dsp:spPr>
        <a:xfrm>
          <a:off x="1704468" y="470692"/>
          <a:ext cx="3517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2965" y="45720"/>
              </a:lnTo>
              <a:lnTo>
                <a:pt x="192965" y="54348"/>
              </a:lnTo>
              <a:lnTo>
                <a:pt x="351730" y="5434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0772" y="514457"/>
        <a:ext cx="19121" cy="3909"/>
      </dsp:txXfrm>
    </dsp:sp>
    <dsp:sp modelId="{F3EF1FA1-1B12-4B34-BD0E-A0051D1AB946}">
      <dsp:nvSpPr>
        <dsp:cNvPr id="0" name=""/>
        <dsp:cNvSpPr/>
      </dsp:nvSpPr>
      <dsp:spPr>
        <a:xfrm>
          <a:off x="6494" y="6480"/>
          <a:ext cx="1699774" cy="10198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i="0" kern="1200" dirty="0"/>
            <a:t>Historia</a:t>
          </a:r>
          <a:endParaRPr lang="en-US" sz="1500" kern="1200" dirty="0"/>
        </a:p>
      </dsp:txBody>
      <dsp:txXfrm>
        <a:off x="6494" y="6480"/>
        <a:ext cx="1699774" cy="1019864"/>
      </dsp:txXfrm>
    </dsp:sp>
    <dsp:sp modelId="{A8F95DEC-A44E-4CAD-97DD-DEA6EF9C462D}">
      <dsp:nvSpPr>
        <dsp:cNvPr id="0" name=""/>
        <dsp:cNvSpPr/>
      </dsp:nvSpPr>
      <dsp:spPr>
        <a:xfrm>
          <a:off x="3786572" y="470692"/>
          <a:ext cx="3689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4348"/>
              </a:moveTo>
              <a:lnTo>
                <a:pt x="201582" y="54348"/>
              </a:lnTo>
              <a:lnTo>
                <a:pt x="201582" y="45720"/>
              </a:lnTo>
              <a:lnTo>
                <a:pt x="368965" y="45720"/>
              </a:lnTo>
            </a:path>
          </a:pathLst>
        </a:custGeom>
        <a:noFill/>
        <a:ln w="9525" cap="rnd" cmpd="sng" algn="ctr">
          <a:solidFill>
            <a:schemeClr val="accent5">
              <a:hueOff val="-56916"/>
              <a:satOff val="-4953"/>
              <a:lumOff val="-4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1064" y="514457"/>
        <a:ext cx="19982" cy="3909"/>
      </dsp:txXfrm>
    </dsp:sp>
    <dsp:sp modelId="{28220149-1BB3-4393-9C19-EA762C7D63C7}">
      <dsp:nvSpPr>
        <dsp:cNvPr id="0" name=""/>
        <dsp:cNvSpPr/>
      </dsp:nvSpPr>
      <dsp:spPr>
        <a:xfrm>
          <a:off x="2088598" y="15108"/>
          <a:ext cx="1699774" cy="1019864"/>
        </a:xfrm>
        <a:prstGeom prst="rect">
          <a:avLst/>
        </a:prstGeom>
        <a:solidFill>
          <a:schemeClr val="accent5">
            <a:hueOff val="-52538"/>
            <a:satOff val="-4572"/>
            <a:lumOff val="-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i="0" kern="1200" dirty="0"/>
            <a:t>¿Qué es Ruby? </a:t>
          </a:r>
          <a:endParaRPr lang="en-US" sz="1500" kern="1200" dirty="0"/>
        </a:p>
      </dsp:txBody>
      <dsp:txXfrm>
        <a:off x="2088598" y="15108"/>
        <a:ext cx="1699774" cy="1019864"/>
      </dsp:txXfrm>
    </dsp:sp>
    <dsp:sp modelId="{21677A9B-16BA-4074-80D8-78955242E7F1}">
      <dsp:nvSpPr>
        <dsp:cNvPr id="0" name=""/>
        <dsp:cNvSpPr/>
      </dsp:nvSpPr>
      <dsp:spPr>
        <a:xfrm>
          <a:off x="5885912" y="470692"/>
          <a:ext cx="3603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348" y="45720"/>
              </a:lnTo>
            </a:path>
          </a:pathLst>
        </a:custGeom>
        <a:noFill/>
        <a:ln w="9525" cap="rnd" cmpd="sng" algn="ctr">
          <a:solidFill>
            <a:schemeClr val="accent5">
              <a:hueOff val="-113833"/>
              <a:satOff val="-9905"/>
              <a:lumOff val="-9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56312" y="514457"/>
        <a:ext cx="19547" cy="3909"/>
      </dsp:txXfrm>
    </dsp:sp>
    <dsp:sp modelId="{24194047-7464-4253-BC00-F1B6DAA7C50E}">
      <dsp:nvSpPr>
        <dsp:cNvPr id="0" name=""/>
        <dsp:cNvSpPr/>
      </dsp:nvSpPr>
      <dsp:spPr>
        <a:xfrm>
          <a:off x="4187938" y="6480"/>
          <a:ext cx="1699774" cy="1019864"/>
        </a:xfrm>
        <a:prstGeom prst="rect">
          <a:avLst/>
        </a:prstGeom>
        <a:solidFill>
          <a:schemeClr val="accent5">
            <a:hueOff val="-105076"/>
            <a:satOff val="-9143"/>
            <a:lumOff val="-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kern="1200"/>
            <a:t>Características de Ruby.</a:t>
          </a:r>
          <a:endParaRPr lang="en-US" sz="1500" kern="1200"/>
        </a:p>
      </dsp:txBody>
      <dsp:txXfrm>
        <a:off x="4187938" y="6480"/>
        <a:ext cx="1699774" cy="1019864"/>
      </dsp:txXfrm>
    </dsp:sp>
    <dsp:sp modelId="{3CDA5B9E-1669-4850-A5DA-7506D8F14B85}">
      <dsp:nvSpPr>
        <dsp:cNvPr id="0" name=""/>
        <dsp:cNvSpPr/>
      </dsp:nvSpPr>
      <dsp:spPr>
        <a:xfrm>
          <a:off x="7976634" y="470692"/>
          <a:ext cx="3603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348" y="45720"/>
              </a:lnTo>
            </a:path>
          </a:pathLst>
        </a:custGeom>
        <a:noFill/>
        <a:ln w="9525" cap="rnd" cmpd="sng" algn="ctr">
          <a:solidFill>
            <a:schemeClr val="accent5">
              <a:hueOff val="-170749"/>
              <a:satOff val="-14858"/>
              <a:lumOff val="-14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47035" y="514457"/>
        <a:ext cx="19547" cy="3909"/>
      </dsp:txXfrm>
    </dsp:sp>
    <dsp:sp modelId="{8533E3CE-EE76-4899-8A96-892AECFD25EE}">
      <dsp:nvSpPr>
        <dsp:cNvPr id="0" name=""/>
        <dsp:cNvSpPr/>
      </dsp:nvSpPr>
      <dsp:spPr>
        <a:xfrm>
          <a:off x="6278660" y="6480"/>
          <a:ext cx="1699774" cy="1019864"/>
        </a:xfrm>
        <a:prstGeom prst="rect">
          <a:avLst/>
        </a:prstGeom>
        <a:solidFill>
          <a:schemeClr val="accent5">
            <a:hueOff val="-157614"/>
            <a:satOff val="-13715"/>
            <a:lumOff val="-13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kern="1200"/>
            <a:t>Ventajas.</a:t>
          </a:r>
          <a:endParaRPr lang="en-US" sz="1500" kern="1200"/>
        </a:p>
      </dsp:txBody>
      <dsp:txXfrm>
        <a:off x="6278660" y="6480"/>
        <a:ext cx="1699774" cy="1019864"/>
      </dsp:txXfrm>
    </dsp:sp>
    <dsp:sp modelId="{739D90B5-5C54-4A06-A1A1-C95F89ABDFF1}">
      <dsp:nvSpPr>
        <dsp:cNvPr id="0" name=""/>
        <dsp:cNvSpPr/>
      </dsp:nvSpPr>
      <dsp:spPr>
        <a:xfrm>
          <a:off x="856381" y="1024544"/>
          <a:ext cx="8362888" cy="360348"/>
        </a:xfrm>
        <a:custGeom>
          <a:avLst/>
          <a:gdLst/>
          <a:ahLst/>
          <a:cxnLst/>
          <a:rect l="0" t="0" r="0" b="0"/>
          <a:pathLst>
            <a:path>
              <a:moveTo>
                <a:pt x="8362888" y="0"/>
              </a:moveTo>
              <a:lnTo>
                <a:pt x="8362888" y="197274"/>
              </a:lnTo>
              <a:lnTo>
                <a:pt x="0" y="197274"/>
              </a:lnTo>
              <a:lnTo>
                <a:pt x="0" y="360348"/>
              </a:lnTo>
            </a:path>
          </a:pathLst>
        </a:custGeom>
        <a:noFill/>
        <a:ln w="9525" cap="rnd" cmpd="sng" algn="ctr">
          <a:solidFill>
            <a:schemeClr val="accent5">
              <a:hueOff val="-227665"/>
              <a:satOff val="-19810"/>
              <a:lumOff val="-1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28524" y="1202763"/>
        <a:ext cx="418601" cy="3909"/>
      </dsp:txXfrm>
    </dsp:sp>
    <dsp:sp modelId="{5C988D30-A94D-4D6A-B1C3-C29EEF725823}">
      <dsp:nvSpPr>
        <dsp:cNvPr id="0" name=""/>
        <dsp:cNvSpPr/>
      </dsp:nvSpPr>
      <dsp:spPr>
        <a:xfrm>
          <a:off x="8369382" y="6480"/>
          <a:ext cx="1699774" cy="1019864"/>
        </a:xfrm>
        <a:prstGeom prst="rect">
          <a:avLst/>
        </a:prstGeom>
        <a:solidFill>
          <a:schemeClr val="accent5">
            <a:hueOff val="-210152"/>
            <a:satOff val="-18286"/>
            <a:lumOff val="-18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kern="1200"/>
            <a:t>Desventajas.</a:t>
          </a:r>
          <a:endParaRPr lang="en-US" sz="1500" kern="1200"/>
        </a:p>
      </dsp:txBody>
      <dsp:txXfrm>
        <a:off x="8369382" y="6480"/>
        <a:ext cx="1699774" cy="1019864"/>
      </dsp:txXfrm>
    </dsp:sp>
    <dsp:sp modelId="{175C9EF6-1CEF-4416-A906-10181DC4D6A8}">
      <dsp:nvSpPr>
        <dsp:cNvPr id="0" name=""/>
        <dsp:cNvSpPr/>
      </dsp:nvSpPr>
      <dsp:spPr>
        <a:xfrm>
          <a:off x="1704468" y="1881505"/>
          <a:ext cx="3603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348" y="45720"/>
              </a:lnTo>
            </a:path>
          </a:pathLst>
        </a:custGeom>
        <a:noFill/>
        <a:ln w="9525" cap="rnd" cmpd="sng" algn="ctr">
          <a:solidFill>
            <a:schemeClr val="accent5">
              <a:hueOff val="-284581"/>
              <a:satOff val="-24763"/>
              <a:lumOff val="-24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4868" y="1925270"/>
        <a:ext cx="19547" cy="3909"/>
      </dsp:txXfrm>
    </dsp:sp>
    <dsp:sp modelId="{9C1355B0-C925-4273-8734-53054BB1EB92}">
      <dsp:nvSpPr>
        <dsp:cNvPr id="0" name=""/>
        <dsp:cNvSpPr/>
      </dsp:nvSpPr>
      <dsp:spPr>
        <a:xfrm>
          <a:off x="6494" y="1417292"/>
          <a:ext cx="1699774" cy="1019864"/>
        </a:xfrm>
        <a:prstGeom prst="rect">
          <a:avLst/>
        </a:prstGeom>
        <a:solidFill>
          <a:schemeClr val="accent5">
            <a:hueOff val="-262690"/>
            <a:satOff val="-22858"/>
            <a:lumOff val="-22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kern="1200" dirty="0"/>
            <a:t>Comparación con otros programas.</a:t>
          </a:r>
          <a:endParaRPr lang="en-US" sz="1500" kern="1200" dirty="0"/>
        </a:p>
      </dsp:txBody>
      <dsp:txXfrm>
        <a:off x="6494" y="1417292"/>
        <a:ext cx="1699774" cy="1019864"/>
      </dsp:txXfrm>
    </dsp:sp>
    <dsp:sp modelId="{8579C1D9-B530-4615-8106-6A598E09B8B7}">
      <dsp:nvSpPr>
        <dsp:cNvPr id="0" name=""/>
        <dsp:cNvSpPr/>
      </dsp:nvSpPr>
      <dsp:spPr>
        <a:xfrm>
          <a:off x="3795190" y="1881505"/>
          <a:ext cx="3603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348" y="45720"/>
              </a:lnTo>
            </a:path>
          </a:pathLst>
        </a:custGeom>
        <a:noFill/>
        <a:ln w="9525" cap="rnd" cmpd="sng" algn="ctr">
          <a:solidFill>
            <a:schemeClr val="accent5">
              <a:hueOff val="-341498"/>
              <a:satOff val="-29716"/>
              <a:lumOff val="-29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5590" y="1925270"/>
        <a:ext cx="19547" cy="3909"/>
      </dsp:txXfrm>
    </dsp:sp>
    <dsp:sp modelId="{083C7234-93C5-47D3-93FB-A6259EFB39DC}">
      <dsp:nvSpPr>
        <dsp:cNvPr id="0" name=""/>
        <dsp:cNvSpPr/>
      </dsp:nvSpPr>
      <dsp:spPr>
        <a:xfrm>
          <a:off x="2097216" y="1417292"/>
          <a:ext cx="1699774" cy="1019864"/>
        </a:xfrm>
        <a:prstGeom prst="rect">
          <a:avLst/>
        </a:prstGeom>
        <a:solidFill>
          <a:schemeClr val="accent5">
            <a:hueOff val="-315228"/>
            <a:satOff val="-27430"/>
            <a:lumOff val="-2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kern="1200" dirty="0"/>
            <a:t>Descarga de Ruby y </a:t>
          </a:r>
          <a:r>
            <a:rPr lang="es-CR" sz="1500" b="1" kern="1200" dirty="0" err="1"/>
            <a:t>RubyMine</a:t>
          </a:r>
          <a:r>
            <a:rPr lang="es-CR" sz="1500" b="1" kern="1200" dirty="0"/>
            <a:t>.</a:t>
          </a:r>
          <a:endParaRPr lang="en-US" sz="1500" kern="1200" dirty="0"/>
        </a:p>
      </dsp:txBody>
      <dsp:txXfrm>
        <a:off x="2097216" y="1417292"/>
        <a:ext cx="1699774" cy="1019864"/>
      </dsp:txXfrm>
    </dsp:sp>
    <dsp:sp modelId="{76C413FE-3FB2-49E8-BA29-E4A4FEBDBBDD}">
      <dsp:nvSpPr>
        <dsp:cNvPr id="0" name=""/>
        <dsp:cNvSpPr/>
      </dsp:nvSpPr>
      <dsp:spPr>
        <a:xfrm>
          <a:off x="5885912" y="1881505"/>
          <a:ext cx="3603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348" y="45720"/>
              </a:lnTo>
            </a:path>
          </a:pathLst>
        </a:custGeom>
        <a:noFill/>
        <a:ln w="9525" cap="rnd" cmpd="sng" algn="ctr">
          <a:solidFill>
            <a:schemeClr val="accent5">
              <a:hueOff val="-398414"/>
              <a:satOff val="-34668"/>
              <a:lumOff val="-34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56312" y="1925270"/>
        <a:ext cx="19547" cy="3909"/>
      </dsp:txXfrm>
    </dsp:sp>
    <dsp:sp modelId="{CB6044CA-7065-4E30-93B1-BD4A3B603BB5}">
      <dsp:nvSpPr>
        <dsp:cNvPr id="0" name=""/>
        <dsp:cNvSpPr/>
      </dsp:nvSpPr>
      <dsp:spPr>
        <a:xfrm>
          <a:off x="4187938" y="1417292"/>
          <a:ext cx="1699774" cy="1019864"/>
        </a:xfrm>
        <a:prstGeom prst="rect">
          <a:avLst/>
        </a:prstGeom>
        <a:solidFill>
          <a:schemeClr val="accent5">
            <a:hueOff val="-367767"/>
            <a:satOff val="-32001"/>
            <a:lumOff val="-31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i="0" kern="1200"/>
            <a:t>Sintaxis y estructura básica de Ruby.</a:t>
          </a:r>
          <a:endParaRPr lang="en-US" sz="1500" kern="1200"/>
        </a:p>
      </dsp:txBody>
      <dsp:txXfrm>
        <a:off x="4187938" y="1417292"/>
        <a:ext cx="1699774" cy="1019864"/>
      </dsp:txXfrm>
    </dsp:sp>
    <dsp:sp modelId="{7FF5A6B5-8A92-4ABE-A8D9-73C6C9B1E64A}">
      <dsp:nvSpPr>
        <dsp:cNvPr id="0" name=""/>
        <dsp:cNvSpPr/>
      </dsp:nvSpPr>
      <dsp:spPr>
        <a:xfrm>
          <a:off x="7976634" y="1881505"/>
          <a:ext cx="3603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348" y="45720"/>
              </a:lnTo>
            </a:path>
          </a:pathLst>
        </a:custGeom>
        <a:noFill/>
        <a:ln w="9525" cap="rnd" cmpd="sng" algn="ctr">
          <a:solidFill>
            <a:schemeClr val="accent5">
              <a:hueOff val="-455330"/>
              <a:satOff val="-39621"/>
              <a:lumOff val="-39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147035" y="1925270"/>
        <a:ext cx="19547" cy="3909"/>
      </dsp:txXfrm>
    </dsp:sp>
    <dsp:sp modelId="{48A528F2-D8E0-4456-9231-BBE21142D103}">
      <dsp:nvSpPr>
        <dsp:cNvPr id="0" name=""/>
        <dsp:cNvSpPr/>
      </dsp:nvSpPr>
      <dsp:spPr>
        <a:xfrm>
          <a:off x="6278660" y="1417292"/>
          <a:ext cx="1699774" cy="1019864"/>
        </a:xfrm>
        <a:prstGeom prst="rect">
          <a:avLst/>
        </a:prstGeom>
        <a:solidFill>
          <a:schemeClr val="accent5">
            <a:hueOff val="-420305"/>
            <a:satOff val="-36573"/>
            <a:lumOff val="-3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i="0" kern="1200"/>
            <a:t>Operadores y expresiones</a:t>
          </a:r>
          <a:r>
            <a:rPr lang="es-CR" sz="1500" b="1" kern="1200"/>
            <a:t>.</a:t>
          </a:r>
          <a:endParaRPr lang="en-US" sz="1500" kern="1200"/>
        </a:p>
      </dsp:txBody>
      <dsp:txXfrm>
        <a:off x="6278660" y="1417292"/>
        <a:ext cx="1699774" cy="1019864"/>
      </dsp:txXfrm>
    </dsp:sp>
    <dsp:sp modelId="{98076EC5-82C8-449C-BEF1-696B82B65BB3}">
      <dsp:nvSpPr>
        <dsp:cNvPr id="0" name=""/>
        <dsp:cNvSpPr/>
      </dsp:nvSpPr>
      <dsp:spPr>
        <a:xfrm>
          <a:off x="856381" y="2435357"/>
          <a:ext cx="8362888" cy="360348"/>
        </a:xfrm>
        <a:custGeom>
          <a:avLst/>
          <a:gdLst/>
          <a:ahLst/>
          <a:cxnLst/>
          <a:rect l="0" t="0" r="0" b="0"/>
          <a:pathLst>
            <a:path>
              <a:moveTo>
                <a:pt x="8362888" y="0"/>
              </a:moveTo>
              <a:lnTo>
                <a:pt x="8362888" y="197274"/>
              </a:lnTo>
              <a:lnTo>
                <a:pt x="0" y="197274"/>
              </a:lnTo>
              <a:lnTo>
                <a:pt x="0" y="360348"/>
              </a:lnTo>
            </a:path>
          </a:pathLst>
        </a:custGeom>
        <a:noFill/>
        <a:ln w="9525" cap="rnd" cmpd="sng" algn="ctr">
          <a:solidFill>
            <a:schemeClr val="accent5">
              <a:hueOff val="-512246"/>
              <a:satOff val="-44573"/>
              <a:lumOff val="-44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28524" y="2613576"/>
        <a:ext cx="418601" cy="3909"/>
      </dsp:txXfrm>
    </dsp:sp>
    <dsp:sp modelId="{EC81707D-DA61-4616-B78F-6190725A1045}">
      <dsp:nvSpPr>
        <dsp:cNvPr id="0" name=""/>
        <dsp:cNvSpPr/>
      </dsp:nvSpPr>
      <dsp:spPr>
        <a:xfrm>
          <a:off x="8369382" y="1417292"/>
          <a:ext cx="1699774" cy="1019864"/>
        </a:xfrm>
        <a:prstGeom prst="rect">
          <a:avLst/>
        </a:prstGeom>
        <a:solidFill>
          <a:schemeClr val="accent5">
            <a:hueOff val="-472843"/>
            <a:satOff val="-41145"/>
            <a:lumOff val="-40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kern="1200"/>
            <a:t>Strings, Booleans.</a:t>
          </a:r>
          <a:endParaRPr lang="en-US" sz="1500" kern="1200"/>
        </a:p>
      </dsp:txBody>
      <dsp:txXfrm>
        <a:off x="8369382" y="1417292"/>
        <a:ext cx="1699774" cy="1019864"/>
      </dsp:txXfrm>
    </dsp:sp>
    <dsp:sp modelId="{72140BFC-3CC7-4223-9B0B-91910BF87B46}">
      <dsp:nvSpPr>
        <dsp:cNvPr id="0" name=""/>
        <dsp:cNvSpPr/>
      </dsp:nvSpPr>
      <dsp:spPr>
        <a:xfrm>
          <a:off x="1704468" y="3292317"/>
          <a:ext cx="3603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348" y="45720"/>
              </a:lnTo>
            </a:path>
          </a:pathLst>
        </a:custGeom>
        <a:noFill/>
        <a:ln w="9525" cap="rnd" cmpd="sng" algn="ctr">
          <a:solidFill>
            <a:schemeClr val="accent5">
              <a:hueOff val="-569163"/>
              <a:satOff val="-49526"/>
              <a:lumOff val="-49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4868" y="3336082"/>
        <a:ext cx="19547" cy="3909"/>
      </dsp:txXfrm>
    </dsp:sp>
    <dsp:sp modelId="{FF648F58-4E65-4399-A1FE-86EDB0710AE2}">
      <dsp:nvSpPr>
        <dsp:cNvPr id="0" name=""/>
        <dsp:cNvSpPr/>
      </dsp:nvSpPr>
      <dsp:spPr>
        <a:xfrm>
          <a:off x="6494" y="2828105"/>
          <a:ext cx="1699774" cy="1019864"/>
        </a:xfrm>
        <a:prstGeom prst="rect">
          <a:avLst/>
        </a:prstGeom>
        <a:solidFill>
          <a:schemeClr val="accent5">
            <a:hueOff val="-525381"/>
            <a:satOff val="-45716"/>
            <a:lumOff val="-45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kern="1200"/>
            <a:t>Arrays.</a:t>
          </a:r>
          <a:endParaRPr lang="en-US" sz="1500" kern="1200"/>
        </a:p>
      </dsp:txBody>
      <dsp:txXfrm>
        <a:off x="6494" y="2828105"/>
        <a:ext cx="1699774" cy="1019864"/>
      </dsp:txXfrm>
    </dsp:sp>
    <dsp:sp modelId="{785C1192-E785-4DA3-B888-90FFBEE5E8DD}">
      <dsp:nvSpPr>
        <dsp:cNvPr id="0" name=""/>
        <dsp:cNvSpPr/>
      </dsp:nvSpPr>
      <dsp:spPr>
        <a:xfrm>
          <a:off x="3795190" y="3292317"/>
          <a:ext cx="3603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348" y="45720"/>
              </a:lnTo>
            </a:path>
          </a:pathLst>
        </a:custGeom>
        <a:noFill/>
        <a:ln w="9525" cap="rnd" cmpd="sng" algn="ctr">
          <a:solidFill>
            <a:schemeClr val="accent5">
              <a:hueOff val="-626079"/>
              <a:satOff val="-54478"/>
              <a:lumOff val="-53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5590" y="3336082"/>
        <a:ext cx="19547" cy="3909"/>
      </dsp:txXfrm>
    </dsp:sp>
    <dsp:sp modelId="{7C83ACFD-F4D1-4316-BB1D-6FED7518D143}">
      <dsp:nvSpPr>
        <dsp:cNvPr id="0" name=""/>
        <dsp:cNvSpPr/>
      </dsp:nvSpPr>
      <dsp:spPr>
        <a:xfrm>
          <a:off x="2097216" y="2828105"/>
          <a:ext cx="1699774" cy="1019864"/>
        </a:xfrm>
        <a:prstGeom prst="rect">
          <a:avLst/>
        </a:prstGeom>
        <a:solidFill>
          <a:schemeClr val="accent5">
            <a:hueOff val="-577919"/>
            <a:satOff val="-50288"/>
            <a:lumOff val="-49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kern="1200"/>
            <a:t>Métodos.</a:t>
          </a:r>
          <a:endParaRPr lang="en-US" sz="1500" kern="1200"/>
        </a:p>
      </dsp:txBody>
      <dsp:txXfrm>
        <a:off x="2097216" y="2828105"/>
        <a:ext cx="1699774" cy="1019864"/>
      </dsp:txXfrm>
    </dsp:sp>
    <dsp:sp modelId="{48EC262C-CEFD-4789-BCA2-1D2635306C6D}">
      <dsp:nvSpPr>
        <dsp:cNvPr id="0" name=""/>
        <dsp:cNvSpPr/>
      </dsp:nvSpPr>
      <dsp:spPr>
        <a:xfrm>
          <a:off x="5885912" y="3292317"/>
          <a:ext cx="3603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348" y="45720"/>
              </a:lnTo>
            </a:path>
          </a:pathLst>
        </a:custGeom>
        <a:noFill/>
        <a:ln w="9525" cap="rnd" cmpd="sng" algn="ctr">
          <a:solidFill>
            <a:schemeClr val="accent5">
              <a:hueOff val="-682995"/>
              <a:satOff val="-59431"/>
              <a:lumOff val="-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56312" y="3336082"/>
        <a:ext cx="19547" cy="3909"/>
      </dsp:txXfrm>
    </dsp:sp>
    <dsp:sp modelId="{CC832279-A897-41D8-8681-2A454A16299C}">
      <dsp:nvSpPr>
        <dsp:cNvPr id="0" name=""/>
        <dsp:cNvSpPr/>
      </dsp:nvSpPr>
      <dsp:spPr>
        <a:xfrm>
          <a:off x="4187938" y="2828105"/>
          <a:ext cx="1699774" cy="1019864"/>
        </a:xfrm>
        <a:prstGeom prst="rect">
          <a:avLst/>
        </a:prstGeom>
        <a:solidFill>
          <a:schemeClr val="accent5">
            <a:hueOff val="-630457"/>
            <a:satOff val="-54859"/>
            <a:lumOff val="-54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500" b="1" i="0" kern="1200" dirty="0"/>
            <a:t>Control de flujo (condicionales y bucles).</a:t>
          </a:r>
          <a:endParaRPr lang="en-US" sz="1500" kern="1200" dirty="0"/>
        </a:p>
      </dsp:txBody>
      <dsp:txXfrm>
        <a:off x="4187938" y="2828105"/>
        <a:ext cx="1699774" cy="1019864"/>
      </dsp:txXfrm>
    </dsp:sp>
    <dsp:sp modelId="{4B2C387E-A7A5-4D11-AB64-9037DD4970DE}">
      <dsp:nvSpPr>
        <dsp:cNvPr id="0" name=""/>
        <dsp:cNvSpPr/>
      </dsp:nvSpPr>
      <dsp:spPr>
        <a:xfrm>
          <a:off x="6278660" y="2828105"/>
          <a:ext cx="1699774" cy="1019864"/>
        </a:xfrm>
        <a:prstGeom prst="rect">
          <a:avLst/>
        </a:prstGeom>
        <a:solidFill>
          <a:schemeClr val="accent5">
            <a:hueOff val="-682995"/>
            <a:satOff val="-59431"/>
            <a:lumOff val="-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290" tIns="87428" rIns="83290" bIns="8742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i="0" kern="1200" dirty="0">
              <a:solidFill>
                <a:srgbClr val="FFFFFF"/>
              </a:solidFill>
              <a:latin typeface="Consolas"/>
              <a:ea typeface="+mn-ea"/>
              <a:cs typeface="+mn-cs"/>
            </a:rPr>
            <a:t>POO</a:t>
          </a:r>
          <a:endParaRPr lang="es-CR" sz="1400" b="1" i="0" kern="1200" dirty="0">
            <a:solidFill>
              <a:srgbClr val="FFFFFF"/>
            </a:solidFill>
            <a:latin typeface="Consolas"/>
            <a:ea typeface="+mn-ea"/>
            <a:cs typeface="+mn-cs"/>
          </a:endParaRPr>
        </a:p>
      </dsp:txBody>
      <dsp:txXfrm>
        <a:off x="6278660" y="2828105"/>
        <a:ext cx="1699774" cy="101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85E4A-A4C6-4C3D-9902-53D486B46CEF}">
      <dsp:nvSpPr>
        <dsp:cNvPr id="0" name=""/>
        <dsp:cNvSpPr/>
      </dsp:nvSpPr>
      <dsp:spPr>
        <a:xfrm>
          <a:off x="0" y="391"/>
          <a:ext cx="390238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F5885-FEB1-4364-AFFC-8A9A6F99B6BD}">
      <dsp:nvSpPr>
        <dsp:cNvPr id="0" name=""/>
        <dsp:cNvSpPr/>
      </dsp:nvSpPr>
      <dsp:spPr>
        <a:xfrm>
          <a:off x="0" y="391"/>
          <a:ext cx="3902381" cy="321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i="0" kern="1200"/>
            <a:t>Lenguaje de Alto Nivel</a:t>
          </a:r>
          <a:r>
            <a:rPr lang="es-CR" sz="1400" b="0" i="0" kern="1200"/>
            <a:t> </a:t>
          </a:r>
          <a:endParaRPr lang="en-US" sz="1400" kern="1200"/>
        </a:p>
      </dsp:txBody>
      <dsp:txXfrm>
        <a:off x="0" y="391"/>
        <a:ext cx="3902381" cy="321013"/>
      </dsp:txXfrm>
    </dsp:sp>
    <dsp:sp modelId="{1DBF1282-E156-4DF2-AD8A-4A4984DE11B5}">
      <dsp:nvSpPr>
        <dsp:cNvPr id="0" name=""/>
        <dsp:cNvSpPr/>
      </dsp:nvSpPr>
      <dsp:spPr>
        <a:xfrm>
          <a:off x="0" y="321405"/>
          <a:ext cx="390238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4707F-F7A1-4AEF-8EE2-B6F9FF028361}">
      <dsp:nvSpPr>
        <dsp:cNvPr id="0" name=""/>
        <dsp:cNvSpPr/>
      </dsp:nvSpPr>
      <dsp:spPr>
        <a:xfrm>
          <a:off x="0" y="321405"/>
          <a:ext cx="3902381" cy="321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i="0" kern="1200"/>
            <a:t>Orientación a Objetos</a:t>
          </a:r>
          <a:endParaRPr lang="en-US" sz="1400" kern="1200"/>
        </a:p>
      </dsp:txBody>
      <dsp:txXfrm>
        <a:off x="0" y="321405"/>
        <a:ext cx="3902381" cy="321013"/>
      </dsp:txXfrm>
    </dsp:sp>
    <dsp:sp modelId="{48222A20-0C6C-472F-8118-AB6231B368A8}">
      <dsp:nvSpPr>
        <dsp:cNvPr id="0" name=""/>
        <dsp:cNvSpPr/>
      </dsp:nvSpPr>
      <dsp:spPr>
        <a:xfrm>
          <a:off x="0" y="642419"/>
          <a:ext cx="390238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36DA3-E536-4D19-9FDC-535E7CA8FB93}">
      <dsp:nvSpPr>
        <dsp:cNvPr id="0" name=""/>
        <dsp:cNvSpPr/>
      </dsp:nvSpPr>
      <dsp:spPr>
        <a:xfrm>
          <a:off x="0" y="642419"/>
          <a:ext cx="3902381" cy="321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i="0" kern="1200"/>
            <a:t>Interpretado</a:t>
          </a:r>
          <a:endParaRPr lang="en-US" sz="1400" kern="1200"/>
        </a:p>
      </dsp:txBody>
      <dsp:txXfrm>
        <a:off x="0" y="642419"/>
        <a:ext cx="3902381" cy="321013"/>
      </dsp:txXfrm>
    </dsp:sp>
    <dsp:sp modelId="{6F46F1E0-32EE-4051-BD0A-EBEF6A436F9F}">
      <dsp:nvSpPr>
        <dsp:cNvPr id="0" name=""/>
        <dsp:cNvSpPr/>
      </dsp:nvSpPr>
      <dsp:spPr>
        <a:xfrm>
          <a:off x="0" y="963432"/>
          <a:ext cx="390238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C3A35-77E4-42A3-8551-1BC5189B9818}">
      <dsp:nvSpPr>
        <dsp:cNvPr id="0" name=""/>
        <dsp:cNvSpPr/>
      </dsp:nvSpPr>
      <dsp:spPr>
        <a:xfrm>
          <a:off x="0" y="963432"/>
          <a:ext cx="3902381" cy="321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i="0" kern="1200"/>
            <a:t>Tipado Dinámico</a:t>
          </a:r>
          <a:endParaRPr lang="en-US" sz="1400" kern="1200"/>
        </a:p>
      </dsp:txBody>
      <dsp:txXfrm>
        <a:off x="0" y="963432"/>
        <a:ext cx="3902381" cy="321013"/>
      </dsp:txXfrm>
    </dsp:sp>
    <dsp:sp modelId="{1346C7D6-8323-488F-BB35-346431AFA41D}">
      <dsp:nvSpPr>
        <dsp:cNvPr id="0" name=""/>
        <dsp:cNvSpPr/>
      </dsp:nvSpPr>
      <dsp:spPr>
        <a:xfrm>
          <a:off x="0" y="1284446"/>
          <a:ext cx="390238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50AA7-B6C1-4AA7-8BEE-2819DFAB3DD2}">
      <dsp:nvSpPr>
        <dsp:cNvPr id="0" name=""/>
        <dsp:cNvSpPr/>
      </dsp:nvSpPr>
      <dsp:spPr>
        <a:xfrm>
          <a:off x="0" y="1284446"/>
          <a:ext cx="3902381" cy="321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i="0" kern="1200"/>
            <a:t>Colección de Basura (Garbage Collection)</a:t>
          </a:r>
          <a:r>
            <a:rPr lang="es-CR" sz="1400" b="0" i="0" kern="1200"/>
            <a:t> </a:t>
          </a:r>
          <a:endParaRPr lang="en-US" sz="1400" kern="1200"/>
        </a:p>
      </dsp:txBody>
      <dsp:txXfrm>
        <a:off x="0" y="1284446"/>
        <a:ext cx="3902381" cy="321013"/>
      </dsp:txXfrm>
    </dsp:sp>
    <dsp:sp modelId="{AF6F80CE-6ACC-4D7A-9CCB-FD224A216910}">
      <dsp:nvSpPr>
        <dsp:cNvPr id="0" name=""/>
        <dsp:cNvSpPr/>
      </dsp:nvSpPr>
      <dsp:spPr>
        <a:xfrm>
          <a:off x="0" y="1605459"/>
          <a:ext cx="390238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360CF-8B06-43C5-A633-B2BC2CF36663}">
      <dsp:nvSpPr>
        <dsp:cNvPr id="0" name=""/>
        <dsp:cNvSpPr/>
      </dsp:nvSpPr>
      <dsp:spPr>
        <a:xfrm>
          <a:off x="0" y="1605459"/>
          <a:ext cx="3902381" cy="321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i="0" kern="1200"/>
            <a:t>Idioma Multiplataforma</a:t>
          </a:r>
          <a:endParaRPr lang="en-US" sz="1400" kern="1200"/>
        </a:p>
      </dsp:txBody>
      <dsp:txXfrm>
        <a:off x="0" y="1605459"/>
        <a:ext cx="3902381" cy="321013"/>
      </dsp:txXfrm>
    </dsp:sp>
    <dsp:sp modelId="{FCBCC20D-CB24-4CD9-BB79-BFA0365A12CF}">
      <dsp:nvSpPr>
        <dsp:cNvPr id="0" name=""/>
        <dsp:cNvSpPr/>
      </dsp:nvSpPr>
      <dsp:spPr>
        <a:xfrm>
          <a:off x="0" y="1926473"/>
          <a:ext cx="390238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71AC8-F141-41A2-9C6E-9EC09522AB1E}">
      <dsp:nvSpPr>
        <dsp:cNvPr id="0" name=""/>
        <dsp:cNvSpPr/>
      </dsp:nvSpPr>
      <dsp:spPr>
        <a:xfrm>
          <a:off x="0" y="1926473"/>
          <a:ext cx="3902381" cy="321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i="0" kern="1200"/>
            <a:t>Bibliotecas y Frameworks</a:t>
          </a:r>
          <a:endParaRPr lang="en-US" sz="1400" kern="1200"/>
        </a:p>
      </dsp:txBody>
      <dsp:txXfrm>
        <a:off x="0" y="1926473"/>
        <a:ext cx="3902381" cy="321013"/>
      </dsp:txXfrm>
    </dsp:sp>
    <dsp:sp modelId="{9F0A6E09-E49A-461E-9A50-0EC81821C292}">
      <dsp:nvSpPr>
        <dsp:cNvPr id="0" name=""/>
        <dsp:cNvSpPr/>
      </dsp:nvSpPr>
      <dsp:spPr>
        <a:xfrm>
          <a:off x="0" y="2247487"/>
          <a:ext cx="390238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C888D-40E6-477B-A3FA-F85681EA4F4E}">
      <dsp:nvSpPr>
        <dsp:cNvPr id="0" name=""/>
        <dsp:cNvSpPr/>
      </dsp:nvSpPr>
      <dsp:spPr>
        <a:xfrm>
          <a:off x="0" y="2247487"/>
          <a:ext cx="3902381" cy="321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i="0" kern="1200"/>
            <a:t>Comunidad Activa</a:t>
          </a:r>
          <a:r>
            <a:rPr lang="es-CR" sz="1400" b="0" i="0" kern="1200"/>
            <a:t> </a:t>
          </a:r>
          <a:endParaRPr lang="en-US" sz="1400" kern="1200"/>
        </a:p>
      </dsp:txBody>
      <dsp:txXfrm>
        <a:off x="0" y="2247487"/>
        <a:ext cx="3902381" cy="321013"/>
      </dsp:txXfrm>
    </dsp:sp>
    <dsp:sp modelId="{A5986040-D887-4308-BA11-6BC6827201FA}">
      <dsp:nvSpPr>
        <dsp:cNvPr id="0" name=""/>
        <dsp:cNvSpPr/>
      </dsp:nvSpPr>
      <dsp:spPr>
        <a:xfrm>
          <a:off x="0" y="2568500"/>
          <a:ext cx="390238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AE556-7908-4A1C-A4BD-AED6F8F7098B}">
      <dsp:nvSpPr>
        <dsp:cNvPr id="0" name=""/>
        <dsp:cNvSpPr/>
      </dsp:nvSpPr>
      <dsp:spPr>
        <a:xfrm>
          <a:off x="0" y="2568500"/>
          <a:ext cx="3902381" cy="321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i="0" kern="1200"/>
            <a:t>Filosofía de Diseño</a:t>
          </a:r>
          <a:r>
            <a:rPr lang="es-CR" sz="1400" b="0" i="0" kern="1200"/>
            <a:t> </a:t>
          </a:r>
          <a:endParaRPr lang="en-US" sz="1400" kern="1200"/>
        </a:p>
      </dsp:txBody>
      <dsp:txXfrm>
        <a:off x="0" y="2568500"/>
        <a:ext cx="3902381" cy="321013"/>
      </dsp:txXfrm>
    </dsp:sp>
    <dsp:sp modelId="{74C730CF-9975-4540-BA08-4E25DDFC10BA}">
      <dsp:nvSpPr>
        <dsp:cNvPr id="0" name=""/>
        <dsp:cNvSpPr/>
      </dsp:nvSpPr>
      <dsp:spPr>
        <a:xfrm>
          <a:off x="0" y="2889514"/>
          <a:ext cx="390238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31055-A65C-48F5-B028-CA84C08BA274}">
      <dsp:nvSpPr>
        <dsp:cNvPr id="0" name=""/>
        <dsp:cNvSpPr/>
      </dsp:nvSpPr>
      <dsp:spPr>
        <a:xfrm>
          <a:off x="0" y="2889514"/>
          <a:ext cx="3902381" cy="321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b="1" i="0" kern="1200" dirty="0"/>
            <a:t>Código Abierto</a:t>
          </a:r>
          <a:endParaRPr lang="en-US" sz="1400" kern="1200" dirty="0"/>
        </a:p>
      </dsp:txBody>
      <dsp:txXfrm>
        <a:off x="0" y="2889514"/>
        <a:ext cx="3902381" cy="3210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97B95-5C3E-4FD4-848F-8950E0372E70}">
      <dsp:nvSpPr>
        <dsp:cNvPr id="0" name=""/>
        <dsp:cNvSpPr/>
      </dsp:nvSpPr>
      <dsp:spPr>
        <a:xfrm>
          <a:off x="2621" y="18367"/>
          <a:ext cx="2079513" cy="1247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i="0" kern="1200"/>
            <a:t>Convención sobre Configuración (CoC)</a:t>
          </a:r>
          <a:endParaRPr lang="en-US" sz="1900" kern="1200"/>
        </a:p>
      </dsp:txBody>
      <dsp:txXfrm>
        <a:off x="2621" y="18367"/>
        <a:ext cx="2079513" cy="1247708"/>
      </dsp:txXfrm>
    </dsp:sp>
    <dsp:sp modelId="{9988D582-E102-413E-966B-FFFDC70A7A27}">
      <dsp:nvSpPr>
        <dsp:cNvPr id="0" name=""/>
        <dsp:cNvSpPr/>
      </dsp:nvSpPr>
      <dsp:spPr>
        <a:xfrm>
          <a:off x="2290085" y="18367"/>
          <a:ext cx="2079513" cy="1247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i="0" kern="1200"/>
            <a:t>DRY (Don't Repite Yourself)</a:t>
          </a:r>
          <a:r>
            <a:rPr lang="es-CR" sz="1900" b="0" i="0" kern="1200"/>
            <a:t> </a:t>
          </a:r>
          <a:endParaRPr lang="en-US" sz="1900" kern="1200"/>
        </a:p>
      </dsp:txBody>
      <dsp:txXfrm>
        <a:off x="2290085" y="18367"/>
        <a:ext cx="2079513" cy="1247708"/>
      </dsp:txXfrm>
    </dsp:sp>
    <dsp:sp modelId="{FD30F6D3-36D1-4D74-AD0D-9409517EFCD1}">
      <dsp:nvSpPr>
        <dsp:cNvPr id="0" name=""/>
        <dsp:cNvSpPr/>
      </dsp:nvSpPr>
      <dsp:spPr>
        <a:xfrm>
          <a:off x="4577550" y="18367"/>
          <a:ext cx="2079513" cy="1247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i="0" kern="1200"/>
            <a:t>Modelo-Vista-Controlador (MVC)</a:t>
          </a:r>
          <a:endParaRPr lang="en-US" sz="1900" kern="1200"/>
        </a:p>
      </dsp:txBody>
      <dsp:txXfrm>
        <a:off x="4577550" y="18367"/>
        <a:ext cx="2079513" cy="1247708"/>
      </dsp:txXfrm>
    </dsp:sp>
    <dsp:sp modelId="{4F4EB951-1F92-42FF-8580-D34683829332}">
      <dsp:nvSpPr>
        <dsp:cNvPr id="0" name=""/>
        <dsp:cNvSpPr/>
      </dsp:nvSpPr>
      <dsp:spPr>
        <a:xfrm>
          <a:off x="6865015" y="18367"/>
          <a:ext cx="2079513" cy="1247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i="0" kern="1200"/>
            <a:t>Andamios</a:t>
          </a:r>
          <a:endParaRPr lang="en-US" sz="1900" kern="1200"/>
        </a:p>
      </dsp:txBody>
      <dsp:txXfrm>
        <a:off x="6865015" y="18367"/>
        <a:ext cx="2079513" cy="1247708"/>
      </dsp:txXfrm>
    </dsp:sp>
    <dsp:sp modelId="{572EB0B5-713F-4C95-B84D-E93585E56502}">
      <dsp:nvSpPr>
        <dsp:cNvPr id="0" name=""/>
        <dsp:cNvSpPr/>
      </dsp:nvSpPr>
      <dsp:spPr>
        <a:xfrm>
          <a:off x="2621" y="1474026"/>
          <a:ext cx="2079513" cy="1247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i="0" kern="1200"/>
            <a:t>Gestión de Base de Datos</a:t>
          </a:r>
          <a:r>
            <a:rPr lang="es-CR" sz="1900" b="0" i="0" kern="1200"/>
            <a:t> .</a:t>
          </a:r>
          <a:endParaRPr lang="en-US" sz="1900" kern="1200"/>
        </a:p>
      </dsp:txBody>
      <dsp:txXfrm>
        <a:off x="2621" y="1474026"/>
        <a:ext cx="2079513" cy="1247708"/>
      </dsp:txXfrm>
    </dsp:sp>
    <dsp:sp modelId="{2E2AE67E-77DA-44F3-8ECE-68C2A916102B}">
      <dsp:nvSpPr>
        <dsp:cNvPr id="0" name=""/>
        <dsp:cNvSpPr/>
      </dsp:nvSpPr>
      <dsp:spPr>
        <a:xfrm>
          <a:off x="2290085" y="1474026"/>
          <a:ext cx="2079513" cy="1247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i="0" kern="1200"/>
            <a:t>Gemas (Gems).</a:t>
          </a:r>
          <a:endParaRPr lang="en-US" sz="1900" kern="1200"/>
        </a:p>
      </dsp:txBody>
      <dsp:txXfrm>
        <a:off x="2290085" y="1474026"/>
        <a:ext cx="2079513" cy="1247708"/>
      </dsp:txXfrm>
    </dsp:sp>
    <dsp:sp modelId="{1BC7DE91-1BD1-4907-8721-FE90A598E5EC}">
      <dsp:nvSpPr>
        <dsp:cNvPr id="0" name=""/>
        <dsp:cNvSpPr/>
      </dsp:nvSpPr>
      <dsp:spPr>
        <a:xfrm>
          <a:off x="4577550" y="1474026"/>
          <a:ext cx="2079513" cy="1247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i="0" kern="1200"/>
            <a:t>Enfoque RESTful</a:t>
          </a:r>
          <a:r>
            <a:rPr lang="es-CR" sz="1900" b="0" i="0" kern="1200"/>
            <a:t> .</a:t>
          </a:r>
          <a:endParaRPr lang="en-US" sz="1900" kern="1200"/>
        </a:p>
      </dsp:txBody>
      <dsp:txXfrm>
        <a:off x="4577550" y="1474026"/>
        <a:ext cx="2079513" cy="1247708"/>
      </dsp:txXfrm>
    </dsp:sp>
    <dsp:sp modelId="{513F9E10-E1E9-46DD-AEB6-732950D7D423}">
      <dsp:nvSpPr>
        <dsp:cNvPr id="0" name=""/>
        <dsp:cNvSpPr/>
      </dsp:nvSpPr>
      <dsp:spPr>
        <a:xfrm>
          <a:off x="6865015" y="1474026"/>
          <a:ext cx="2079513" cy="1247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i="0" kern="1200"/>
            <a:t>Seguridad</a:t>
          </a:r>
          <a:r>
            <a:rPr lang="es-CR" sz="1900" kern="1200"/>
            <a:t>.</a:t>
          </a:r>
          <a:endParaRPr lang="en-US" sz="1900" kern="1200"/>
        </a:p>
      </dsp:txBody>
      <dsp:txXfrm>
        <a:off x="6865015" y="1474026"/>
        <a:ext cx="2079513" cy="1247708"/>
      </dsp:txXfrm>
    </dsp:sp>
    <dsp:sp modelId="{EA38C265-DC77-4ED3-9B32-0698CC1C642F}">
      <dsp:nvSpPr>
        <dsp:cNvPr id="0" name=""/>
        <dsp:cNvSpPr/>
      </dsp:nvSpPr>
      <dsp:spPr>
        <a:xfrm>
          <a:off x="2290085" y="2929686"/>
          <a:ext cx="2079513" cy="1247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i="0" kern="1200"/>
            <a:t>Comunidad Activa</a:t>
          </a:r>
          <a:r>
            <a:rPr lang="es-CR" sz="1900" kern="1200"/>
            <a:t>.</a:t>
          </a:r>
          <a:endParaRPr lang="en-US" sz="1900" kern="1200"/>
        </a:p>
      </dsp:txBody>
      <dsp:txXfrm>
        <a:off x="2290085" y="2929686"/>
        <a:ext cx="2079513" cy="1247708"/>
      </dsp:txXfrm>
    </dsp:sp>
    <dsp:sp modelId="{5A350D9E-3421-42CB-96E1-F57309A0D117}">
      <dsp:nvSpPr>
        <dsp:cNvPr id="0" name=""/>
        <dsp:cNvSpPr/>
      </dsp:nvSpPr>
      <dsp:spPr>
        <a:xfrm>
          <a:off x="4577550" y="2929686"/>
          <a:ext cx="2079513" cy="12477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i="0" kern="1200"/>
            <a:t>Desarrollo Rápido</a:t>
          </a:r>
          <a:r>
            <a:rPr lang="es-CR" sz="1900" kern="1200"/>
            <a:t>.</a:t>
          </a:r>
          <a:endParaRPr lang="en-US" sz="1900" kern="1200"/>
        </a:p>
      </dsp:txBody>
      <dsp:txXfrm>
        <a:off x="4577550" y="2929686"/>
        <a:ext cx="2079513" cy="1247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0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1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4847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92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6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50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20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6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3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1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1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3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4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4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rubyinstaller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7N3BfxgjIc" TargetMode="External"/><Relationship Id="rId2" Type="http://schemas.openxmlformats.org/officeDocument/2006/relationships/hyperlink" Target="https://www.jetbrains.com/rub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B1D74D0-1EC3-E090-C051-FE5F025F0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8919" r="2" b="10039"/>
          <a:stretch/>
        </p:blipFill>
        <p:spPr>
          <a:xfrm>
            <a:off x="1515390" y="1"/>
            <a:ext cx="10676610" cy="6579963"/>
          </a:xfrm>
          <a:custGeom>
            <a:avLst/>
            <a:gdLst/>
            <a:ahLst/>
            <a:cxnLst/>
            <a:rect l="l" t="t" r="r" b="b"/>
            <a:pathLst>
              <a:path w="10676610" h="6579963">
                <a:moveTo>
                  <a:pt x="215405" y="0"/>
                </a:moveTo>
                <a:lnTo>
                  <a:pt x="10676610" y="0"/>
                </a:lnTo>
                <a:lnTo>
                  <a:pt x="10676610" y="6579963"/>
                </a:lnTo>
                <a:lnTo>
                  <a:pt x="7355966" y="6464004"/>
                </a:lnTo>
                <a:lnTo>
                  <a:pt x="4702794" y="6371353"/>
                </a:lnTo>
                <a:lnTo>
                  <a:pt x="4701194" y="6371562"/>
                </a:lnTo>
                <a:cubicBezTo>
                  <a:pt x="4637876" y="6376133"/>
                  <a:pt x="4462972" y="6371398"/>
                  <a:pt x="4471635" y="6363460"/>
                </a:cubicBezTo>
                <a:lnTo>
                  <a:pt x="4433861" y="6361962"/>
                </a:lnTo>
                <a:lnTo>
                  <a:pt x="3961112" y="6345453"/>
                </a:lnTo>
                <a:lnTo>
                  <a:pt x="3243372" y="6320389"/>
                </a:lnTo>
                <a:lnTo>
                  <a:pt x="2413092" y="6291395"/>
                </a:lnTo>
                <a:lnTo>
                  <a:pt x="2393154" y="6292495"/>
                </a:lnTo>
                <a:lnTo>
                  <a:pt x="2315360" y="6300887"/>
                </a:lnTo>
                <a:lnTo>
                  <a:pt x="2298611" y="6306534"/>
                </a:lnTo>
                <a:lnTo>
                  <a:pt x="2279503" y="6300544"/>
                </a:lnTo>
                <a:cubicBezTo>
                  <a:pt x="2277186" y="6298895"/>
                  <a:pt x="2275315" y="6297068"/>
                  <a:pt x="2273947" y="6295128"/>
                </a:cubicBezTo>
                <a:lnTo>
                  <a:pt x="2212012" y="6303334"/>
                </a:lnTo>
                <a:lnTo>
                  <a:pt x="2204556" y="6303364"/>
                </a:lnTo>
                <a:lnTo>
                  <a:pt x="2153281" y="6300107"/>
                </a:lnTo>
                <a:lnTo>
                  <a:pt x="2077203" y="6289875"/>
                </a:lnTo>
                <a:lnTo>
                  <a:pt x="2053052" y="6278822"/>
                </a:lnTo>
                <a:lnTo>
                  <a:pt x="1767173" y="6268839"/>
                </a:lnTo>
                <a:lnTo>
                  <a:pt x="1759313" y="6270144"/>
                </a:lnTo>
                <a:cubicBezTo>
                  <a:pt x="1755431" y="6272141"/>
                  <a:pt x="1753270" y="6275527"/>
                  <a:pt x="1754015" y="6281083"/>
                </a:cubicBezTo>
                <a:cubicBezTo>
                  <a:pt x="1745153" y="6280220"/>
                  <a:pt x="1736444" y="6278451"/>
                  <a:pt x="1727673" y="6276451"/>
                </a:cubicBezTo>
                <a:lnTo>
                  <a:pt x="1723075" y="6275419"/>
                </a:lnTo>
                <a:lnTo>
                  <a:pt x="1705819" y="6276363"/>
                </a:lnTo>
                <a:lnTo>
                  <a:pt x="1699541" y="6270286"/>
                </a:lnTo>
                <a:lnTo>
                  <a:pt x="1641181" y="6270668"/>
                </a:lnTo>
                <a:cubicBezTo>
                  <a:pt x="1615727" y="6285700"/>
                  <a:pt x="1568880" y="6276769"/>
                  <a:pt x="1529578" y="6282433"/>
                </a:cubicBezTo>
                <a:lnTo>
                  <a:pt x="1512242" y="6288237"/>
                </a:lnTo>
                <a:lnTo>
                  <a:pt x="1398646" y="6294505"/>
                </a:lnTo>
                <a:lnTo>
                  <a:pt x="1320851" y="6302897"/>
                </a:lnTo>
                <a:lnTo>
                  <a:pt x="1304103" y="6308544"/>
                </a:lnTo>
                <a:lnTo>
                  <a:pt x="1284995" y="6302554"/>
                </a:lnTo>
                <a:cubicBezTo>
                  <a:pt x="1282678" y="6300906"/>
                  <a:pt x="1280807" y="6299080"/>
                  <a:pt x="1279438" y="6297138"/>
                </a:cubicBezTo>
                <a:lnTo>
                  <a:pt x="1217504" y="6305344"/>
                </a:lnTo>
                <a:lnTo>
                  <a:pt x="1210048" y="6305374"/>
                </a:lnTo>
                <a:lnTo>
                  <a:pt x="1158774" y="6302117"/>
                </a:lnTo>
                <a:lnTo>
                  <a:pt x="1082697" y="6291886"/>
                </a:lnTo>
                <a:cubicBezTo>
                  <a:pt x="1057648" y="6285154"/>
                  <a:pt x="1035684" y="6260420"/>
                  <a:pt x="1004086" y="6271573"/>
                </a:cubicBezTo>
                <a:cubicBezTo>
                  <a:pt x="1011465" y="6258262"/>
                  <a:pt x="966910" y="6274591"/>
                  <a:pt x="958597" y="6262852"/>
                </a:cubicBezTo>
                <a:cubicBezTo>
                  <a:pt x="953810" y="6253162"/>
                  <a:pt x="939179" y="6255858"/>
                  <a:pt x="927065" y="6253548"/>
                </a:cubicBezTo>
                <a:cubicBezTo>
                  <a:pt x="916739" y="6244315"/>
                  <a:pt x="857833" y="6241901"/>
                  <a:pt x="838376" y="6245778"/>
                </a:cubicBezTo>
                <a:cubicBezTo>
                  <a:pt x="784876" y="6262719"/>
                  <a:pt x="730857" y="6227065"/>
                  <a:pt x="687848" y="6239552"/>
                </a:cubicBezTo>
                <a:cubicBezTo>
                  <a:pt x="670765" y="6238110"/>
                  <a:pt x="659514" y="6236097"/>
                  <a:pt x="651351" y="6234065"/>
                </a:cubicBezTo>
                <a:lnTo>
                  <a:pt x="636157" y="6229343"/>
                </a:lnTo>
                <a:lnTo>
                  <a:pt x="36670" y="6208408"/>
                </a:lnTo>
                <a:lnTo>
                  <a:pt x="36752" y="6206084"/>
                </a:lnTo>
                <a:lnTo>
                  <a:pt x="10323" y="6193998"/>
                </a:lnTo>
                <a:cubicBezTo>
                  <a:pt x="3640" y="6186831"/>
                  <a:pt x="-317" y="6177124"/>
                  <a:pt x="21" y="6166561"/>
                </a:cubicBezTo>
                <a:lnTo>
                  <a:pt x="109134" y="3041977"/>
                </a:lnTo>
                <a:lnTo>
                  <a:pt x="114183" y="3032927"/>
                </a:lnTo>
                <a:lnTo>
                  <a:pt x="109891" y="302149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1BB36F-835D-5288-E724-DDC3065BF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916" y="1560945"/>
            <a:ext cx="7197175" cy="3356612"/>
          </a:xfrm>
        </p:spPr>
        <p:txBody>
          <a:bodyPr>
            <a:normAutofit/>
          </a:bodyPr>
          <a:lstStyle/>
          <a:p>
            <a:r>
              <a:rPr lang="es-ES" sz="8000" dirty="0">
                <a:solidFill>
                  <a:srgbClr val="FF0000"/>
                </a:solidFill>
                <a:highlight>
                  <a:srgbClr val="000000"/>
                </a:highlight>
              </a:rPr>
              <a:t>RUBY</a:t>
            </a:r>
            <a:endParaRPr lang="es-CR" sz="8000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65EF9E-ABDB-9F5C-D3F4-A5B61DE08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7911" y="5230135"/>
            <a:ext cx="7430043" cy="75719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Mariel Rojas</a:t>
            </a:r>
            <a:endParaRPr lang="es-C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63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48C27-BF34-831A-911E-E427CED0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30598"/>
            <a:ext cx="10286999" cy="11242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highlight>
                  <a:srgbClr val="808080"/>
                </a:highlight>
              </a:rPr>
              <a:t>Ruby on Rails</a:t>
            </a:r>
          </a:p>
        </p:txBody>
      </p:sp>
      <p:pic>
        <p:nvPicPr>
          <p:cNvPr id="7" name="Marcador de contenido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E06E559-E785-8CFD-514A-2072B1D05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77464">
            <a:off x="6308640" y="1797179"/>
            <a:ext cx="4786314" cy="2010251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C78EC547-9BD4-23EF-A6FF-90740248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81225">
            <a:off x="1129173" y="1234542"/>
            <a:ext cx="4699029" cy="234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7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48C27-BF34-831A-911E-E427CED0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563" y="531846"/>
            <a:ext cx="9493249" cy="898071"/>
          </a:xfrm>
        </p:spPr>
        <p:txBody>
          <a:bodyPr/>
          <a:lstStyle/>
          <a:p>
            <a:r>
              <a:rPr lang="es-ES" dirty="0">
                <a:highlight>
                  <a:srgbClr val="808080"/>
                </a:highlight>
              </a:rPr>
              <a:t>Características de Ruby </a:t>
            </a:r>
            <a:r>
              <a:rPr lang="es-ES" dirty="0" err="1">
                <a:highlight>
                  <a:srgbClr val="808080"/>
                </a:highlight>
              </a:rPr>
              <a:t>on</a:t>
            </a:r>
            <a:r>
              <a:rPr lang="es-ES" dirty="0">
                <a:highlight>
                  <a:srgbClr val="808080"/>
                </a:highlight>
              </a:rPr>
              <a:t> </a:t>
            </a:r>
            <a:r>
              <a:rPr lang="es-ES" dirty="0" err="1">
                <a:highlight>
                  <a:srgbClr val="808080"/>
                </a:highlight>
              </a:rPr>
              <a:t>Rails</a:t>
            </a:r>
            <a:endParaRPr lang="es-CR" dirty="0">
              <a:highlight>
                <a:srgbClr val="808080"/>
              </a:highlight>
            </a:endParaRPr>
          </a:p>
        </p:txBody>
      </p:sp>
      <p:graphicFrame>
        <p:nvGraphicFramePr>
          <p:cNvPr id="7" name="Marcador de contenido 4">
            <a:extLst>
              <a:ext uri="{FF2B5EF4-FFF2-40B4-BE49-F238E27FC236}">
                <a16:creationId xmlns:a16="http://schemas.microsoft.com/office/drawing/2014/main" id="{88F4A7B6-BEEE-4EA8-ADCE-10E5AAE54B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0964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Tabla&#10;&#10;Descripción generada automáticamente">
            <a:extLst>
              <a:ext uri="{FF2B5EF4-FFF2-40B4-BE49-F238E27FC236}">
                <a16:creationId xmlns:a16="http://schemas.microsoft.com/office/drawing/2014/main" id="{542CE8D5-4293-5BBF-FC89-323FEB39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751251">
            <a:off x="5612793" y="729227"/>
            <a:ext cx="5171048" cy="50805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D48C27-BF34-831A-911E-E427CED0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682945"/>
            <a:ext cx="4451132" cy="3101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highlight>
                  <a:srgbClr val="808080"/>
                </a:highlight>
              </a:rPr>
              <a:t>Comparación</a:t>
            </a:r>
            <a:endParaRPr lang="en-US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8021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8C8BD-0991-41DE-AC51-41FFB74A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Descarga de programas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4E3AA3-C3D2-EE18-AD2D-106FF5CAE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>
                <a:hlinkClick r:id="rId2"/>
              </a:rPr>
              <a:t>https://rubyinstaller.org/downloads/</a:t>
            </a:r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6B2957-DCA7-E913-A859-A8EC3859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77" y="2716692"/>
            <a:ext cx="4467341" cy="34555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121421-0D27-F4DB-7EBE-F9FEF8A6A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095" y="2716692"/>
            <a:ext cx="4467340" cy="35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81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318B86E-B7CA-1624-CE90-20D676E26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963" y="986228"/>
            <a:ext cx="7170824" cy="5034834"/>
          </a:xfrm>
        </p:spPr>
      </p:pic>
    </p:spTree>
    <p:extLst>
      <p:ext uri="{BB962C8B-B14F-4D97-AF65-F5344CB8AC3E}">
        <p14:creationId xmlns:p14="http://schemas.microsoft.com/office/powerpoint/2010/main" val="358196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F9601-7FE4-BA2D-A4F4-5B3C7143F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highlight>
                  <a:srgbClr val="808080"/>
                </a:highlight>
              </a:rPr>
              <a:t>RubyMine</a:t>
            </a:r>
            <a:endParaRPr lang="es-CR" dirty="0">
              <a:highlight>
                <a:srgbClr val="808080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C2C438-5B26-CE38-D624-0D8F9482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>
                <a:hlinkClick r:id="rId2"/>
              </a:rPr>
              <a:t>https://www.jetbrains.com/ruby/</a:t>
            </a:r>
            <a:endParaRPr lang="es-CR" dirty="0"/>
          </a:p>
          <a:p>
            <a:r>
              <a:rPr lang="es-CR" dirty="0">
                <a:hlinkClick r:id="rId3"/>
              </a:rPr>
              <a:t>https://www.youtube.com/watch?v=87N3BfxgjIc</a:t>
            </a:r>
            <a:endParaRPr lang="es-CR" dirty="0"/>
          </a:p>
          <a:p>
            <a:endParaRPr lang="es-CR" dirty="0"/>
          </a:p>
          <a:p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429AA7-04BB-8F20-2AD0-F6102F529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8" y="3044576"/>
            <a:ext cx="4473328" cy="36426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5C5297-0E13-8720-C858-8406C6A94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95" y="3044576"/>
            <a:ext cx="4473328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8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AC31B-E734-E89C-54F8-AB353577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E9519DA-76AB-DA93-15F2-1D7FF3BB2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667" y="2000119"/>
            <a:ext cx="4534293" cy="370364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9B9359-ABFB-F33D-CCF4-4C08A6EC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55" y="2826873"/>
            <a:ext cx="3566469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0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E46681-3D24-793B-9936-737211CD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0" i="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Comentarios,salida</a:t>
            </a:r>
            <a:r>
              <a:rPr lang="en-US" sz="51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y entrada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0C332C6-1DB7-C497-2E76-20AF461AD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11638" y="570703"/>
            <a:ext cx="5450557" cy="3844694"/>
          </a:xfrm>
          <a:prstGeom prst="rect">
            <a:avLst/>
          </a:prstGeom>
          <a:effectLst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4E393C-0760-0ABF-FE0F-A2D010E406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564" y="4707230"/>
            <a:ext cx="4560703" cy="13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ABF77-7EFA-8346-E5BB-EA21D1C4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40" y="184545"/>
            <a:ext cx="4487278" cy="19117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highlight>
                  <a:srgbClr val="808080"/>
                </a:highlight>
              </a:rPr>
              <a:t>Operadores</a:t>
            </a:r>
            <a:r>
              <a:rPr lang="en-US" dirty="0">
                <a:highlight>
                  <a:srgbClr val="808080"/>
                </a:highlight>
              </a:rPr>
              <a:t> </a:t>
            </a:r>
            <a:r>
              <a:rPr lang="en-US" dirty="0" err="1">
                <a:highlight>
                  <a:srgbClr val="808080"/>
                </a:highlight>
              </a:rPr>
              <a:t>aritméticos</a:t>
            </a:r>
            <a:endParaRPr lang="en-US" dirty="0">
              <a:highlight>
                <a:srgbClr val="808080"/>
              </a:highlight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992E070-38F0-8809-999F-ECDB8B14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408" y="635455"/>
            <a:ext cx="2769979" cy="4078026"/>
          </a:xfrm>
          <a:prstGeom prst="rect">
            <a:avLst/>
          </a:prstGeom>
        </p:spPr>
      </p:pic>
      <p:pic>
        <p:nvPicPr>
          <p:cNvPr id="5" name="Marcador de contenido 4" descr="Tabla&#10;&#10;Descripción generada automáticamente">
            <a:extLst>
              <a:ext uri="{FF2B5EF4-FFF2-40B4-BE49-F238E27FC236}">
                <a16:creationId xmlns:a16="http://schemas.microsoft.com/office/drawing/2014/main" id="{35F0E956-5CED-7F3B-C4A1-4E231800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02" y="2763459"/>
            <a:ext cx="5022954" cy="6655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EF224A5-7A09-FE04-4E40-BEDDC6F0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177" y="2028281"/>
            <a:ext cx="3272977" cy="408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48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74E52CEA-891E-7831-B0A4-1C2E9391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61" y="791475"/>
            <a:ext cx="4249993" cy="47948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646C62-191B-66D3-B7F1-434C5AA1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331" y="4253062"/>
            <a:ext cx="8200863" cy="154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>
                <a:highlight>
                  <a:srgbClr val="808080"/>
                </a:highlight>
              </a:rPr>
              <a:t>Operadores</a:t>
            </a:r>
            <a:r>
              <a:rPr lang="en-US" sz="5400" dirty="0">
                <a:highlight>
                  <a:srgbClr val="808080"/>
                </a:highlight>
              </a:rPr>
              <a:t> </a:t>
            </a:r>
            <a:r>
              <a:rPr lang="en-US" sz="5400" dirty="0" err="1">
                <a:highlight>
                  <a:srgbClr val="808080"/>
                </a:highlight>
              </a:rPr>
              <a:t>lógicos</a:t>
            </a:r>
            <a:r>
              <a:rPr lang="en-US" sz="5400" dirty="0">
                <a:highlight>
                  <a:srgbClr val="808080"/>
                </a:highlight>
              </a:rPr>
              <a:t> </a:t>
            </a:r>
          </a:p>
        </p:txBody>
      </p:sp>
      <p:pic>
        <p:nvPicPr>
          <p:cNvPr id="5" name="Marcador de contenido 4" descr="Tabla&#10;&#10;Descripción generada automáticamente">
            <a:extLst>
              <a:ext uri="{FF2B5EF4-FFF2-40B4-BE49-F238E27FC236}">
                <a16:creationId xmlns:a16="http://schemas.microsoft.com/office/drawing/2014/main" id="{FAB27FF2-62A2-3F34-4191-C7987FFDD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5433" y="2104962"/>
            <a:ext cx="4249987" cy="178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3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207E7-6E2A-5614-6D94-C9469782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66800"/>
            <a:ext cx="9493249" cy="876300"/>
          </a:xfrm>
        </p:spPr>
        <p:txBody>
          <a:bodyPr>
            <a:normAutofit/>
          </a:bodyPr>
          <a:lstStyle/>
          <a:p>
            <a:r>
              <a:rPr lang="es-ES" sz="4400">
                <a:highlight>
                  <a:srgbClr val="808080"/>
                </a:highlight>
              </a:rPr>
              <a:t>Agenda</a:t>
            </a:r>
            <a:endParaRPr lang="es-CR" sz="4400" dirty="0">
              <a:highlight>
                <a:srgbClr val="808080"/>
              </a:highlight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5253CB5-7CA6-A1BF-C9BC-D93B32418E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603525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6819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70AE0C4-824D-7510-0E5A-8B64E54F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40" y="1259468"/>
            <a:ext cx="4249987" cy="34759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7F6E72-82AA-85B1-74B7-8E018A71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331" y="4253062"/>
            <a:ext cx="8200863" cy="15497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>
              <a:lnSpc>
                <a:spcPct val="110000"/>
              </a:lnSpc>
            </a:pPr>
            <a:r>
              <a:rPr lang="en-US" sz="4600" dirty="0" err="1">
                <a:highlight>
                  <a:srgbClr val="808080"/>
                </a:highlight>
              </a:rPr>
              <a:t>Operadores</a:t>
            </a:r>
            <a:r>
              <a:rPr lang="en-US" sz="4600" dirty="0">
                <a:highlight>
                  <a:srgbClr val="808080"/>
                </a:highlight>
              </a:rPr>
              <a:t> de </a:t>
            </a:r>
            <a:r>
              <a:rPr lang="en-US" sz="4600" dirty="0" err="1">
                <a:highlight>
                  <a:srgbClr val="808080"/>
                </a:highlight>
              </a:rPr>
              <a:t>comparación</a:t>
            </a:r>
            <a:endParaRPr lang="en-US" sz="4600" dirty="0">
              <a:highlight>
                <a:srgbClr val="808080"/>
              </a:highlight>
            </a:endParaRPr>
          </a:p>
        </p:txBody>
      </p:sp>
      <p:pic>
        <p:nvPicPr>
          <p:cNvPr id="5" name="Marcador de contenido 4" descr="Tabla&#10;&#10;Descripción generada automáticamente">
            <a:extLst>
              <a:ext uri="{FF2B5EF4-FFF2-40B4-BE49-F238E27FC236}">
                <a16:creationId xmlns:a16="http://schemas.microsoft.com/office/drawing/2014/main" id="{0C8F5E8C-59EC-EE4A-B32F-33D7CC9B7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5433" y="2264337"/>
            <a:ext cx="4249987" cy="146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93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B212A-0079-CB74-4FAD-6A0BF3BA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datos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D25602-8533-3890-0B6B-ABA32661C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Enteros</a:t>
            </a:r>
          </a:p>
          <a:p>
            <a:r>
              <a:rPr lang="es-ES" dirty="0"/>
              <a:t>Flotantes</a:t>
            </a:r>
          </a:p>
          <a:p>
            <a:r>
              <a:rPr lang="es-ES" dirty="0"/>
              <a:t>Booleanos</a:t>
            </a:r>
          </a:p>
          <a:p>
            <a:r>
              <a:rPr lang="es-ES" dirty="0"/>
              <a:t>Caracteres</a:t>
            </a:r>
          </a:p>
          <a:p>
            <a:r>
              <a:rPr lang="es-ES" dirty="0" err="1"/>
              <a:t>Strings</a:t>
            </a:r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CC7A91-1DCC-6B32-B729-F0AC3A80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11" y="2246108"/>
            <a:ext cx="5976177" cy="23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3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D8B53-F025-B027-3E36-F87DB5FF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 de Escape</a:t>
            </a:r>
            <a:endParaRPr lang="es-CR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B80B04F-5969-E920-CD79-C1A470686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445387"/>
              </p:ext>
            </p:extLst>
          </p:nvPr>
        </p:nvGraphicFramePr>
        <p:xfrm>
          <a:off x="685732" y="1526208"/>
          <a:ext cx="9985376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076">
                  <a:extLst>
                    <a:ext uri="{9D8B030D-6E8A-4147-A177-3AD203B41FA5}">
                      <a16:colId xmlns:a16="http://schemas.microsoft.com/office/drawing/2014/main" val="1306616216"/>
                    </a:ext>
                  </a:extLst>
                </a:gridCol>
                <a:gridCol w="8989300">
                  <a:extLst>
                    <a:ext uri="{9D8B030D-6E8A-4147-A177-3AD203B41FA5}">
                      <a16:colId xmlns:a16="http://schemas.microsoft.com/office/drawing/2014/main" val="1390769423"/>
                    </a:ext>
                  </a:extLst>
                </a:gridCol>
              </a:tblGrid>
              <a:tr h="53562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s-C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\\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Representa un carácter de barra invertida ("\\") en la cadena de texto.</a:t>
                      </a:r>
                    </a:p>
                    <a:p>
                      <a:pPr marL="0" algn="l" defTabSz="457200" rtl="0" eaLnBrk="1" latinLnBrk="0" hangingPunct="1"/>
                      <a:endParaRPr lang="es-C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61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\”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Representa una coma doble ("\"") en la cadena de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7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\'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dirty="0"/>
                        <a:t>Representa una coma simple (') en la cadena de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2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dirty="0"/>
                        <a:t>: Representa un carácter de nueva línea. Provoca un salto de línea en el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22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\t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dirty="0"/>
                        <a:t>Representa un carácter de tabulación.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384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\r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dirty="0"/>
                        <a:t>Representa un retorno de carro, que puede ser útil en sistemas donde se utiliza para regresar al principio de una línea.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37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\b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dirty="0"/>
                        <a:t>Representa un carácter de retroceso, que se utiliza para mover el cursor hacia atrás una posición.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93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\f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dirty="0"/>
                        <a:t>Representa un carácter de avance de página (avance de formulario).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01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\v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dirty="0"/>
                        <a:t>Representa un carácter de tabulación vertical.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004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\s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Representa un espacio en blanco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92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348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6E4E43-1967-AE90-86B4-F01BC47C0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051" y="1739563"/>
            <a:ext cx="7763898" cy="3378874"/>
          </a:xfrm>
        </p:spPr>
      </p:pic>
    </p:spTree>
    <p:extLst>
      <p:ext uri="{BB962C8B-B14F-4D97-AF65-F5344CB8AC3E}">
        <p14:creationId xmlns:p14="http://schemas.microsoft.com/office/powerpoint/2010/main" val="1729263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F4737-5786-8F3C-C03B-C340F029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Strings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7BC7F39-B4DA-BA47-5E4B-54A8EA2C3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116" y="3429000"/>
            <a:ext cx="7444288" cy="2512281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F3ED02-2606-FBC0-AC85-90CCBDD4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987" y="1002444"/>
            <a:ext cx="3246238" cy="20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6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A81A29-B3EB-8891-A467-B9D36193E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Arreglos:</a:t>
            </a:r>
            <a:b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6000" b="0" i="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3700AC0-D0F5-E853-8E8A-E7D1A0BE0C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83829" y="4777380"/>
            <a:ext cx="4397828" cy="8614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buNone/>
              <a:tabLst/>
            </a:pPr>
            <a:r>
              <a:rPr kumimoji="0" lang="en-US" altLang="es-CR" u="none" strike="noStrike" cap="all" normalizeH="0" baseline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</a:rPr>
              <a:t>Colecciones ordenadas de objetos, por ejemplo, [1, 2, 3] 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E675C0EE-0DB0-9371-BB8A-D864106DF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95" y="647698"/>
            <a:ext cx="5389275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841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5705F2-AEE7-B1BB-3B2A-7700BDE0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Booleanos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y Nil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s-C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EC30B27-25E9-8093-9483-015A78105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8359" y="448277"/>
            <a:ext cx="5449889" cy="449459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CEC083-9F1C-385D-BBF5-AB4098D651CC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Cuando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variable se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establece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nil,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significa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que no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contiene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ningún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valor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válido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niles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forma de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indicar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que no hay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disponibles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o que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variable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está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vacía</a:t>
            </a: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074AC0-19C2-A36E-7A2F-74CA5E9F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236" y="3571256"/>
            <a:ext cx="1196888" cy="26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EB12D-B8CF-8D92-3882-20970543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Condicionales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723D268-BF66-BDC0-1F72-393DE65B6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280" y="1396778"/>
            <a:ext cx="2502293" cy="2140119"/>
          </a:xfr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A8BD7F31-13D7-BB03-F59B-5F402EDE380A}"/>
              </a:ext>
            </a:extLst>
          </p:cNvPr>
          <p:cNvGrpSpPr/>
          <p:nvPr/>
        </p:nvGrpSpPr>
        <p:grpSpPr>
          <a:xfrm>
            <a:off x="1502280" y="3956781"/>
            <a:ext cx="2502294" cy="2249381"/>
            <a:chOff x="413831" y="4236699"/>
            <a:chExt cx="2502294" cy="224938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DB5AE56-9040-0127-8283-26C201FC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832" y="4785387"/>
              <a:ext cx="2502293" cy="1700693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C0ABB53-FDF4-CF4B-9902-13A68E32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831" y="4236699"/>
              <a:ext cx="2502293" cy="548688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55353F0-0087-A4C3-BEEF-BADF00CD62DB}"/>
              </a:ext>
            </a:extLst>
          </p:cNvPr>
          <p:cNvGrpSpPr/>
          <p:nvPr/>
        </p:nvGrpSpPr>
        <p:grpSpPr>
          <a:xfrm>
            <a:off x="5430557" y="1396778"/>
            <a:ext cx="4929774" cy="912939"/>
            <a:chOff x="5121060" y="1593990"/>
            <a:chExt cx="4929774" cy="912939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5D2C5667-2586-C214-EC34-86F0326C3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4621" b="20499"/>
            <a:stretch/>
          </p:blipFill>
          <p:spPr>
            <a:xfrm>
              <a:off x="5121060" y="1593990"/>
              <a:ext cx="4929774" cy="299738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71F2AABB-83AE-1DA8-DE61-E750079B7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1060" y="1877452"/>
              <a:ext cx="4929774" cy="629477"/>
            </a:xfrm>
            <a:prstGeom prst="rect">
              <a:avLst/>
            </a:prstGeom>
          </p:spPr>
        </p:pic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316F770E-E507-9393-A582-55F95A3AA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7905" y="2721253"/>
            <a:ext cx="3079046" cy="356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7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417F01-BCA9-D80F-FF6C-185A6ACF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Métodos 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7F8C45D1-4867-A473-8CAC-29AE4B29B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269842" y="647698"/>
            <a:ext cx="4198581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5270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A85CE-492D-259D-4E78-B1025E1B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Ciclos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4844749-DD26-C28C-500B-2C4603B66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024697"/>
            <a:ext cx="4389500" cy="103641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9A6FDF-8568-8BEB-2690-758A8ACE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47" y="3950916"/>
            <a:ext cx="4389500" cy="13643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B85151-003D-DEB9-94A0-B8BA43DED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602" y="2024697"/>
            <a:ext cx="6454887" cy="15090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4537D1C-7980-CF9E-F56F-CD154166C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662" y="3705223"/>
            <a:ext cx="4599891" cy="24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0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hombre con traje y corbata&#10;&#10;Descripción generada automáticamente">
            <a:extLst>
              <a:ext uri="{FF2B5EF4-FFF2-40B4-BE49-F238E27FC236}">
                <a16:creationId xmlns:a16="http://schemas.microsoft.com/office/drawing/2014/main" id="{A6E44D22-C4EC-624A-EE2E-95739E192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2460" r="-1" b="21709"/>
          <a:stretch/>
        </p:blipFill>
        <p:spPr>
          <a:xfrm rot="256279">
            <a:off x="6352738" y="454814"/>
            <a:ext cx="5199578" cy="5929095"/>
          </a:xfrm>
          <a:custGeom>
            <a:avLst/>
            <a:gdLst/>
            <a:ahLst/>
            <a:cxnLst/>
            <a:rect l="l" t="t" r="r" b="b"/>
            <a:pathLst>
              <a:path w="5293176" h="6035825">
                <a:moveTo>
                  <a:pt x="498427" y="0"/>
                </a:moveTo>
                <a:cubicBezTo>
                  <a:pt x="797211" y="20493"/>
                  <a:pt x="2375785" y="61586"/>
                  <a:pt x="3344719" y="89057"/>
                </a:cubicBezTo>
                <a:lnTo>
                  <a:pt x="3433187" y="91598"/>
                </a:lnTo>
                <a:lnTo>
                  <a:pt x="4333788" y="64898"/>
                </a:lnTo>
                <a:lnTo>
                  <a:pt x="4755789" y="47593"/>
                </a:lnTo>
                <a:lnTo>
                  <a:pt x="4789394" y="68387"/>
                </a:lnTo>
                <a:cubicBezTo>
                  <a:pt x="4789815" y="79978"/>
                  <a:pt x="4790234" y="91567"/>
                  <a:pt x="4790655" y="103158"/>
                </a:cubicBezTo>
                <a:lnTo>
                  <a:pt x="4794119" y="104719"/>
                </a:lnTo>
                <a:cubicBezTo>
                  <a:pt x="4805093" y="105561"/>
                  <a:pt x="4814107" y="90398"/>
                  <a:pt x="4815840" y="137369"/>
                </a:cubicBezTo>
                <a:lnTo>
                  <a:pt x="4815348" y="139044"/>
                </a:lnTo>
                <a:lnTo>
                  <a:pt x="5254949" y="155074"/>
                </a:lnTo>
                <a:lnTo>
                  <a:pt x="5287026" y="178155"/>
                </a:lnTo>
                <a:cubicBezTo>
                  <a:pt x="5286640" y="189747"/>
                  <a:pt x="5286254" y="201338"/>
                  <a:pt x="5285866" y="212929"/>
                </a:cubicBezTo>
                <a:lnTo>
                  <a:pt x="5289213" y="214727"/>
                </a:lnTo>
                <a:cubicBezTo>
                  <a:pt x="5287959" y="252311"/>
                  <a:pt x="5280070" y="392685"/>
                  <a:pt x="5278342" y="438433"/>
                </a:cubicBezTo>
                <a:cubicBezTo>
                  <a:pt x="5278508" y="455360"/>
                  <a:pt x="5278676" y="472288"/>
                  <a:pt x="5278842" y="489215"/>
                </a:cubicBezTo>
                <a:cubicBezTo>
                  <a:pt x="5278667" y="494610"/>
                  <a:pt x="5277710" y="506155"/>
                  <a:pt x="5276097" y="520431"/>
                </a:cubicBezTo>
                <a:lnTo>
                  <a:pt x="5275453" y="525022"/>
                </a:lnTo>
                <a:lnTo>
                  <a:pt x="5266992" y="778581"/>
                </a:lnTo>
                <a:lnTo>
                  <a:pt x="5269055" y="783820"/>
                </a:lnTo>
                <a:cubicBezTo>
                  <a:pt x="5268153" y="810850"/>
                  <a:pt x="5262429" y="914450"/>
                  <a:pt x="5261578" y="940761"/>
                </a:cubicBezTo>
                <a:lnTo>
                  <a:pt x="5263950" y="941689"/>
                </a:lnTo>
                <a:cubicBezTo>
                  <a:pt x="5265746" y="948603"/>
                  <a:pt x="5269095" y="956590"/>
                  <a:pt x="5269565" y="981147"/>
                </a:cubicBezTo>
                <a:cubicBezTo>
                  <a:pt x="5258045" y="1011303"/>
                  <a:pt x="5282150" y="1051589"/>
                  <a:pt x="5266764" y="1089036"/>
                </a:cubicBezTo>
                <a:cubicBezTo>
                  <a:pt x="5262884" y="1102764"/>
                  <a:pt x="5261771" y="1144982"/>
                  <a:pt x="5268195" y="1152795"/>
                </a:cubicBezTo>
                <a:cubicBezTo>
                  <a:pt x="5269329" y="1161563"/>
                  <a:pt x="5266576" y="1171896"/>
                  <a:pt x="5273619" y="1175772"/>
                </a:cubicBezTo>
                <a:cubicBezTo>
                  <a:pt x="5277131" y="1194612"/>
                  <a:pt x="5286008" y="1241685"/>
                  <a:pt x="5289269" y="1265839"/>
                </a:cubicBezTo>
                <a:lnTo>
                  <a:pt x="5293176" y="1320698"/>
                </a:lnTo>
                <a:cubicBezTo>
                  <a:pt x="5293143" y="1332967"/>
                  <a:pt x="5293109" y="1345235"/>
                  <a:pt x="5293076" y="1357503"/>
                </a:cubicBezTo>
                <a:cubicBezTo>
                  <a:pt x="5291453" y="1371840"/>
                  <a:pt x="5284413" y="1397811"/>
                  <a:pt x="5283440" y="1406717"/>
                </a:cubicBezTo>
                <a:cubicBezTo>
                  <a:pt x="5284829" y="1407787"/>
                  <a:pt x="5286109" y="1409209"/>
                  <a:pt x="5287233" y="1410942"/>
                </a:cubicBezTo>
                <a:lnTo>
                  <a:pt x="5290784" y="1424882"/>
                </a:lnTo>
                <a:lnTo>
                  <a:pt x="5275539" y="1491802"/>
                </a:lnTo>
                <a:lnTo>
                  <a:pt x="5265186" y="1572707"/>
                </a:lnTo>
                <a:lnTo>
                  <a:pt x="5259964" y="1584827"/>
                </a:lnTo>
                <a:cubicBezTo>
                  <a:pt x="5253755" y="1612655"/>
                  <a:pt x="5258137" y="1646559"/>
                  <a:pt x="5245579" y="1664049"/>
                </a:cubicBezTo>
                <a:cubicBezTo>
                  <a:pt x="5246320" y="1691096"/>
                  <a:pt x="5247058" y="1718145"/>
                  <a:pt x="5247798" y="1745191"/>
                </a:cubicBezTo>
                <a:cubicBezTo>
                  <a:pt x="5231248" y="1742017"/>
                  <a:pt x="5238473" y="1773714"/>
                  <a:pt x="5235767" y="1783670"/>
                </a:cubicBezTo>
                <a:lnTo>
                  <a:pt x="5233443" y="1783864"/>
                </a:lnTo>
                <a:lnTo>
                  <a:pt x="5227886" y="1950431"/>
                </a:lnTo>
                <a:lnTo>
                  <a:pt x="5238347" y="1976617"/>
                </a:lnTo>
                <a:cubicBezTo>
                  <a:pt x="5239649" y="1994905"/>
                  <a:pt x="5240954" y="2013191"/>
                  <a:pt x="5242256" y="2031478"/>
                </a:cubicBezTo>
                <a:cubicBezTo>
                  <a:pt x="5241286" y="2054958"/>
                  <a:pt x="5233511" y="2102455"/>
                  <a:pt x="5232519" y="2117497"/>
                </a:cubicBezTo>
                <a:cubicBezTo>
                  <a:pt x="5233909" y="2118566"/>
                  <a:pt x="5235188" y="2119988"/>
                  <a:pt x="5236313" y="2121722"/>
                </a:cubicBezTo>
                <a:lnTo>
                  <a:pt x="5239863" y="2135661"/>
                </a:lnTo>
                <a:lnTo>
                  <a:pt x="5224618" y="2202583"/>
                </a:lnTo>
                <a:lnTo>
                  <a:pt x="5217653" y="2257010"/>
                </a:lnTo>
                <a:cubicBezTo>
                  <a:pt x="5205894" y="2642621"/>
                  <a:pt x="5177235" y="3034207"/>
                  <a:pt x="5182377" y="3413844"/>
                </a:cubicBezTo>
                <a:cubicBezTo>
                  <a:pt x="5181134" y="3500000"/>
                  <a:pt x="5175916" y="3605448"/>
                  <a:pt x="5174675" y="3691605"/>
                </a:cubicBezTo>
                <a:cubicBezTo>
                  <a:pt x="5181981" y="3684954"/>
                  <a:pt x="5174235" y="3849487"/>
                  <a:pt x="5166476" y="3869856"/>
                </a:cubicBezTo>
                <a:lnTo>
                  <a:pt x="5107510" y="5664825"/>
                </a:lnTo>
                <a:lnTo>
                  <a:pt x="5114472" y="5704822"/>
                </a:lnTo>
                <a:cubicBezTo>
                  <a:pt x="5121222" y="5713317"/>
                  <a:pt x="5116413" y="5747650"/>
                  <a:pt x="5114866" y="5778543"/>
                </a:cubicBezTo>
                <a:cubicBezTo>
                  <a:pt x="5113319" y="5809437"/>
                  <a:pt x="5108424" y="5865044"/>
                  <a:pt x="5105196" y="5890185"/>
                </a:cubicBezTo>
                <a:lnTo>
                  <a:pt x="5109043" y="5911328"/>
                </a:lnTo>
                <a:cubicBezTo>
                  <a:pt x="5108296" y="5934125"/>
                  <a:pt x="5101959" y="5935726"/>
                  <a:pt x="5097767" y="5961658"/>
                </a:cubicBezTo>
                <a:cubicBezTo>
                  <a:pt x="5045108" y="5964035"/>
                  <a:pt x="4491440" y="5942933"/>
                  <a:pt x="3751876" y="5913708"/>
                </a:cubicBezTo>
                <a:lnTo>
                  <a:pt x="3564440" y="5906279"/>
                </a:lnTo>
                <a:lnTo>
                  <a:pt x="190663" y="6035825"/>
                </a:lnTo>
                <a:lnTo>
                  <a:pt x="141062" y="4429245"/>
                </a:lnTo>
                <a:lnTo>
                  <a:pt x="0" y="223714"/>
                </a:lnTo>
                <a:cubicBezTo>
                  <a:pt x="69112" y="223637"/>
                  <a:pt x="206289" y="219912"/>
                  <a:pt x="388339" y="213738"/>
                </a:cubicBezTo>
                <a:lnTo>
                  <a:pt x="490844" y="21010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901FD7-5015-E421-10A8-F5DB88FC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6" y="1295400"/>
            <a:ext cx="5816633" cy="32781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i="1" kern="1200" dirty="0">
                <a:solidFill>
                  <a:srgbClr val="000000"/>
                </a:solidFill>
                <a:effectLst/>
                <a:highlight>
                  <a:srgbClr val="808080"/>
                </a:highlight>
                <a:latin typeface="+mj-lt"/>
                <a:ea typeface="+mj-ea"/>
                <a:cs typeface="+mj-cs"/>
              </a:rPr>
              <a:t>¿Historia?</a:t>
            </a:r>
            <a:b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</a:br>
            <a:endParaRPr lang="en-US" sz="5400" i="1" kern="1200" dirty="0">
              <a:solidFill>
                <a:srgbClr val="000000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DD6A21-D8AF-4D0D-6970-E7F0FB54B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" y="3237722"/>
            <a:ext cx="4882280" cy="216373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i="1" dirty="0"/>
              <a:t>“</a:t>
            </a:r>
            <a:r>
              <a:rPr lang="en-US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programación debe ser </a:t>
            </a:r>
            <a:r>
              <a:rPr lang="en-US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divertida</a:t>
            </a:r>
            <a:r>
              <a:rPr lang="en-US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pPr marL="0" indent="0">
              <a:buNone/>
            </a:pPr>
            <a:endParaRPr lang="en-US" i="1" dirty="0">
              <a:latin typeface="+mn-lt"/>
              <a:ea typeface="+mn-ea"/>
              <a:cs typeface="+mn-cs"/>
            </a:endParaRPr>
          </a:p>
          <a:p>
            <a:pPr marL="800100" lvl="2" indent="0">
              <a:buNone/>
            </a:pPr>
            <a:r>
              <a:rPr lang="es-CR" i="1" dirty="0" err="1"/>
              <a:t>Yukihiro</a:t>
            </a:r>
            <a:r>
              <a:rPr lang="es-CR" i="1" dirty="0"/>
              <a:t> "</a:t>
            </a:r>
            <a:r>
              <a:rPr lang="es-CR" i="1" dirty="0" err="1"/>
              <a:t>Matz</a:t>
            </a:r>
            <a:r>
              <a:rPr lang="es-CR" i="1" dirty="0"/>
              <a:t>" Matsumoto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1219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C79FE-128D-A765-8E95-1A3A09DB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POO- Clase 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7EB894B-AFDA-4639-4F12-EB65CD466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08" y="1853248"/>
            <a:ext cx="3712498" cy="239289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305FB2-C18F-67B5-3B5C-E3E9FEF2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763" y="1152983"/>
            <a:ext cx="5374147" cy="31349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A1CF6C0-6EA9-2882-75FE-8F023DE51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8" y="5088190"/>
            <a:ext cx="4458086" cy="150127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A981AAE-3C06-CA39-9F4A-747BAF631C1F}"/>
              </a:ext>
            </a:extLst>
          </p:cNvPr>
          <p:cNvSpPr txBox="1"/>
          <p:nvPr/>
        </p:nvSpPr>
        <p:spPr>
          <a:xfrm>
            <a:off x="1438275" y="4718858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Herencia</a:t>
            </a:r>
            <a:endParaRPr lang="es-C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7C5752-1458-70A7-09E7-7F2459FEDDFE}"/>
              </a:ext>
            </a:extLst>
          </p:cNvPr>
          <p:cNvSpPr txBox="1"/>
          <p:nvPr/>
        </p:nvSpPr>
        <p:spPr>
          <a:xfrm>
            <a:off x="931403" y="1448547"/>
            <a:ext cx="243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Clase con atributos</a:t>
            </a:r>
            <a:endParaRPr lang="es-C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277227B-91E0-4B8F-ED2F-595871B730D1}"/>
              </a:ext>
            </a:extLst>
          </p:cNvPr>
          <p:cNvSpPr txBox="1"/>
          <p:nvPr/>
        </p:nvSpPr>
        <p:spPr>
          <a:xfrm>
            <a:off x="7439025" y="783651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Método</a:t>
            </a:r>
            <a:endParaRPr lang="es-CR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609F0EB-E7B4-BC9E-42A3-CCEDFF123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349" y="5000552"/>
            <a:ext cx="3947502" cy="167654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55850CE-6546-3287-3A6D-ECC771ECD905}"/>
              </a:ext>
            </a:extLst>
          </p:cNvPr>
          <p:cNvSpPr txBox="1"/>
          <p:nvPr/>
        </p:nvSpPr>
        <p:spPr>
          <a:xfrm>
            <a:off x="7300254" y="4618836"/>
            <a:ext cx="223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Polimorfismo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435716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871B15-4DD0-8560-62C1-D4706372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Hash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s-C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6BE6F7-CDA4-59D3-E7EB-1D4232A23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9402" y="647698"/>
            <a:ext cx="4999069" cy="5562601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0C030AE-71C7-16D5-046D-07F9488B3090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Es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estructura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almacena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pares clave-valor.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Cada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valor se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asocia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clave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única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, lo que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permite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acceso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rápido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eficiente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valores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. Los hashes son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similares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diccionarios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otros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lenguajes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programación</a:t>
            </a: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1825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16B8A-7D03-4BD7-FD9E-CC7CEC23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2F14162-837C-4D3F-E1A4-1FE1DB75A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925" y="1337256"/>
            <a:ext cx="6414561" cy="4806369"/>
          </a:xfrm>
        </p:spPr>
      </p:pic>
    </p:spTree>
    <p:extLst>
      <p:ext uri="{BB962C8B-B14F-4D97-AF65-F5344CB8AC3E}">
        <p14:creationId xmlns:p14="http://schemas.microsoft.com/office/powerpoint/2010/main" val="3630992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F9FDA8-A56D-7DAA-93B5-FBC401F9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EBEBEB"/>
                </a:solidFill>
              </a:rPr>
              <a:t>Ejercicio Práctica </a:t>
            </a:r>
            <a:endParaRPr lang="es-CR" dirty="0">
              <a:solidFill>
                <a:srgbClr val="EBEBE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2073D3-9015-F16F-DFCD-6D1FF050D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6" y="1895475"/>
            <a:ext cx="7105650" cy="44672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R" sz="1400" dirty="0">
                <a:solidFill>
                  <a:srgbClr val="FFFFFF"/>
                </a:solidFill>
              </a:rPr>
              <a:t>Crear un programa en Ruby que permita a los usuarios llevar un registro de tareas pendientes. Pasos a seguir: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CR" sz="1400" dirty="0">
                <a:solidFill>
                  <a:srgbClr val="FFFFFF"/>
                </a:solidFill>
              </a:rPr>
              <a:t>Definir las tareas y variables: Comenzaremos definiendo las variables que necesitaremos para almacenar las tareas pendientes. 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CR" sz="1400" dirty="0">
                <a:solidFill>
                  <a:srgbClr val="FFFFFF"/>
                </a:solidFill>
              </a:rPr>
              <a:t>Mostrar el menú: Crearemos un menú que permitirá a los usuarios seleccionar opciones como agregar tarea, ver lista de tareas, etc.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CR" sz="1400" dirty="0">
                <a:solidFill>
                  <a:srgbClr val="FFFFFF"/>
                </a:solidFill>
              </a:rPr>
              <a:t>Agregar tareas: Los usuarios podrán agregar tareas a la lista. Utilizaremos un bucle para solicitar la entrada del usuario y agregar tareas a la lista.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CR" sz="1400" dirty="0">
                <a:solidFill>
                  <a:srgbClr val="FFFFFF"/>
                </a:solidFill>
              </a:rPr>
              <a:t>Marcar tareas como completadas: Permitiremos a los usuarios marcar tareas como completadas. Esto implicará el uso de estructuras condicionales para actualizar el estado de la tarea.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CR" sz="1400" dirty="0">
                <a:solidFill>
                  <a:srgbClr val="FFFFFF"/>
                </a:solidFill>
              </a:rPr>
              <a:t>Ver lista de tareas: Mostraremos la lista de tareas pendientes en el formato deseado.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s-CR" sz="1400" dirty="0">
                <a:solidFill>
                  <a:srgbClr val="FFFFFF"/>
                </a:solidFill>
              </a:rPr>
              <a:t>Salir del programa: Los usuarios podrán salir del programa cuando lo deseen.</a:t>
            </a:r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Organizadores de diferentes colores">
            <a:extLst>
              <a:ext uri="{FF2B5EF4-FFF2-40B4-BE49-F238E27FC236}">
                <a16:creationId xmlns:a16="http://schemas.microsoft.com/office/drawing/2014/main" id="{84911329-48BB-0B7D-8979-23FDD8BC8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1" r="28055" b="1"/>
          <a:stretch/>
        </p:blipFill>
        <p:spPr>
          <a:xfrm>
            <a:off x="7686675" y="1"/>
            <a:ext cx="45057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839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717D39-FFA0-FEEA-B8DB-71D6D0D8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849086"/>
            <a:ext cx="8946541" cy="5399313"/>
          </a:xfrm>
        </p:spPr>
        <p:txBody>
          <a:bodyPr/>
          <a:lstStyle/>
          <a:p>
            <a:pPr marL="0" indent="0">
              <a:buNone/>
            </a:pPr>
            <a:r>
              <a:rPr lang="es-CR" sz="2000" dirty="0">
                <a:solidFill>
                  <a:srgbClr val="FFFFFF"/>
                </a:solidFill>
              </a:rPr>
              <a:t>Definir las tareas y variables: Comenzaremos definiendo las variables que necesitaremos para almacenar las tareas pendientes. </a:t>
            </a:r>
          </a:p>
          <a:p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A8569E-7EC4-7C07-B636-10CA38EB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48" y="3887885"/>
            <a:ext cx="3817951" cy="2103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37F5A9-71A4-4157-0C12-BB37FB189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916"/>
          <a:stretch/>
        </p:blipFill>
        <p:spPr>
          <a:xfrm>
            <a:off x="3320249" y="1634399"/>
            <a:ext cx="3817951" cy="51825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A9E6A6B-8D89-5B8B-D732-AA50AB7B272F}"/>
              </a:ext>
            </a:extLst>
          </p:cNvPr>
          <p:cNvSpPr txBox="1"/>
          <p:nvPr/>
        </p:nvSpPr>
        <p:spPr>
          <a:xfrm>
            <a:off x="1249718" y="2707344"/>
            <a:ext cx="79590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dirty="0"/>
              <a:t>Mostrar el menú: Crearemos un menú que permitirá a los usuarios seleccionar opciones como agregar tarea, marcar tarea como completada, ver lista de tareas, </a:t>
            </a:r>
            <a:r>
              <a:rPr lang="es-CR" dirty="0" err="1"/>
              <a:t>etc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531232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C2423F-F418-4DA3-EFEE-36EBA7E72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819150"/>
            <a:ext cx="8946541" cy="5429249"/>
          </a:xfrm>
        </p:spPr>
        <p:txBody>
          <a:bodyPr/>
          <a:lstStyle/>
          <a:p>
            <a:pPr marL="0" indent="0">
              <a:buNone/>
            </a:pPr>
            <a:r>
              <a:rPr lang="es-CR" dirty="0"/>
              <a:t>Agregar tareas: Los usuarios podrán agregar tareas a la lista. Utilizaremos un bucle para solicitar la entrada del usuario y agregar tareas a la lista.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lang="es-CR" dirty="0"/>
              <a:t>Marcar tareas como completadas: Permitiremos a los usuarios marcar tareas como completadas. Esto implicará el uso de estructuras condicionales para actualizar el estado de la tarea.</a:t>
            </a:r>
          </a:p>
          <a:p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7804A4-2748-1CAD-327E-0C7BF0218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406"/>
          <a:stretch/>
        </p:blipFill>
        <p:spPr>
          <a:xfrm>
            <a:off x="3541202" y="1642027"/>
            <a:ext cx="4442845" cy="13260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502772-267E-33EB-D1AF-FCA8E9D41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54"/>
          <a:stretch/>
        </p:blipFill>
        <p:spPr>
          <a:xfrm>
            <a:off x="3541202" y="4135656"/>
            <a:ext cx="4593148" cy="232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23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8B5A161-16AF-2823-7602-F1E4ADBB2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537" y="1900873"/>
            <a:ext cx="4442845" cy="377222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CB96B3-357F-AB4C-28D6-A5D389F8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658" y="4026736"/>
            <a:ext cx="924788" cy="36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81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13C41-DF3F-5870-F3EE-EA521D83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61A387-A09E-22FF-605C-33EB69008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0262"/>
            <a:ext cx="9404723" cy="48581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CR" b="1" i="0" dirty="0">
                <a:effectLst/>
                <a:latin typeface="Söhne"/>
              </a:rPr>
              <a:t>Creación de una Calculadora en Ruby</a:t>
            </a:r>
            <a:endParaRPr lang="es-CR" b="0" i="0" dirty="0">
              <a:effectLst/>
              <a:latin typeface="Söhne"/>
            </a:endParaRPr>
          </a:p>
          <a:p>
            <a:pPr marL="457200" indent="-457200">
              <a:buFont typeface="+mj-lt"/>
              <a:buAutoNum type="arabicPeriod"/>
            </a:pPr>
            <a:r>
              <a:rPr lang="es-CR" b="0" i="0" dirty="0">
                <a:effectLst/>
                <a:latin typeface="Söhne"/>
              </a:rPr>
              <a:t>Inicia un nuevo proyecto de Ruby o un archivo Ruby en blanco.</a:t>
            </a:r>
          </a:p>
          <a:p>
            <a:pPr marL="457200" indent="-457200">
              <a:buFont typeface="+mj-lt"/>
              <a:buAutoNum type="arabicPeriod"/>
            </a:pPr>
            <a:r>
              <a:rPr lang="es-CR" b="0" i="0" dirty="0">
                <a:effectLst/>
                <a:latin typeface="Söhne"/>
              </a:rPr>
              <a:t>Defina las variables que necesitarán para almacenar los números de entrada y el operador (+, -, *, /).</a:t>
            </a:r>
          </a:p>
          <a:p>
            <a:pPr marL="457200" indent="-457200">
              <a:buFont typeface="+mj-lt"/>
              <a:buAutoNum type="arabicPeriod"/>
            </a:pPr>
            <a:r>
              <a:rPr lang="es-CR" b="0" i="0" dirty="0">
                <a:effectLst/>
                <a:latin typeface="Söhne"/>
              </a:rPr>
              <a:t>Pide al usuario que ingrese dos números y un operador. Almacene estos valores en las variables.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CR" dirty="0">
                <a:latin typeface="Söhne"/>
              </a:rPr>
              <a:t>Utilice estructuras de control para realizar la operación adecuada según el operador ingresado.</a:t>
            </a:r>
          </a:p>
          <a:p>
            <a:pPr marL="457200" indent="-457200">
              <a:buFont typeface="+mj-lt"/>
              <a:buAutoNum type="arabicPeriod"/>
            </a:pPr>
            <a:r>
              <a:rPr lang="es-CR" b="0" i="0" dirty="0">
                <a:effectLst/>
                <a:latin typeface="Söhne"/>
              </a:rPr>
              <a:t>Imprima el resultado de la operación en la pantalla.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CR" dirty="0">
                <a:latin typeface="Söhne"/>
              </a:rPr>
              <a:t>Incluir funciones o métodos que realicen las operaciones matemáticas (suma, resta, multiplicación, división).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>
                <a:latin typeface="Söhne"/>
              </a:rPr>
              <a:t>Llama a los métodos correspondientes según el operador ingresado por el usuario.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>
                <a:latin typeface="Söhne"/>
              </a:rPr>
              <a:t>Implemente un bucle para permitir que el usuario realice varias operaciones sin necesidad de reiniciar el programa cada vez.</a:t>
            </a:r>
          </a:p>
          <a:p>
            <a:endParaRPr lang="es-CR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587128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77D39-37A4-04F7-D264-71ABFB85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Solución: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2E9B26F-5951-3E01-8DA1-886C3DDAA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094170"/>
            <a:ext cx="3321499" cy="386395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85B7DF-C41B-93CA-4FD8-05869D51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6" y="452718"/>
            <a:ext cx="4157958" cy="6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58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28CCD0-C35D-3F14-3D02-551B9DE3C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886408"/>
            <a:ext cx="8946541" cy="53619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S" sz="6600" b="1" dirty="0"/>
          </a:p>
          <a:p>
            <a:pPr marL="0" indent="0" algn="ctr">
              <a:buNone/>
            </a:pPr>
            <a:endParaRPr lang="es-ES" sz="6600" b="1" dirty="0"/>
          </a:p>
          <a:p>
            <a:pPr marL="0" indent="0" algn="ctr">
              <a:buNone/>
            </a:pPr>
            <a:r>
              <a:rPr lang="es-ES" sz="6600" b="1" dirty="0"/>
              <a:t>Cuestionario </a:t>
            </a:r>
            <a:endParaRPr lang="es-CR" sz="6600" b="1" dirty="0"/>
          </a:p>
        </p:txBody>
      </p:sp>
    </p:spTree>
    <p:extLst>
      <p:ext uri="{BB962C8B-B14F-4D97-AF65-F5344CB8AC3E}">
        <p14:creationId xmlns:p14="http://schemas.microsoft.com/office/powerpoint/2010/main" val="75379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577C46E-3D3C-10B9-BADA-E80E1A884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l="27774" r="28070"/>
          <a:stretch/>
        </p:blipFill>
        <p:spPr>
          <a:xfrm>
            <a:off x="846581" y="562650"/>
            <a:ext cx="4658079" cy="5511980"/>
          </a:xfrm>
          <a:custGeom>
            <a:avLst/>
            <a:gdLst/>
            <a:ahLst/>
            <a:cxnLst/>
            <a:rect l="l" t="t" r="r" b="b"/>
            <a:pathLst>
              <a:path w="4658079" h="5511980">
                <a:moveTo>
                  <a:pt x="4351992" y="0"/>
                </a:moveTo>
                <a:lnTo>
                  <a:pt x="4439670" y="1444388"/>
                </a:lnTo>
                <a:lnTo>
                  <a:pt x="4658079" y="5249958"/>
                </a:lnTo>
                <a:cubicBezTo>
                  <a:pt x="4324280" y="5258279"/>
                  <a:pt x="2239352" y="5402254"/>
                  <a:pt x="1585796" y="5441796"/>
                </a:cubicBezTo>
                <a:lnTo>
                  <a:pt x="354942" y="5511980"/>
                </a:lnTo>
                <a:lnTo>
                  <a:pt x="324060" y="5493872"/>
                </a:lnTo>
                <a:cubicBezTo>
                  <a:pt x="323429" y="5483384"/>
                  <a:pt x="322799" y="5472898"/>
                  <a:pt x="322168" y="5462410"/>
                </a:cubicBezTo>
                <a:lnTo>
                  <a:pt x="318997" y="5461072"/>
                </a:lnTo>
                <a:cubicBezTo>
                  <a:pt x="316953" y="5427068"/>
                  <a:pt x="312208" y="5299794"/>
                  <a:pt x="309902" y="5258387"/>
                </a:cubicBezTo>
                <a:cubicBezTo>
                  <a:pt x="308322" y="5243134"/>
                  <a:pt x="306741" y="5227879"/>
                  <a:pt x="305160" y="5212626"/>
                </a:cubicBezTo>
                <a:cubicBezTo>
                  <a:pt x="304863" y="5207747"/>
                  <a:pt x="304750" y="5197253"/>
                  <a:pt x="304998" y="5184240"/>
                </a:cubicBezTo>
                <a:lnTo>
                  <a:pt x="305192" y="5180045"/>
                </a:lnTo>
                <a:lnTo>
                  <a:pt x="291399" y="4950639"/>
                </a:lnTo>
                <a:lnTo>
                  <a:pt x="289095" y="4946087"/>
                </a:lnTo>
                <a:cubicBezTo>
                  <a:pt x="287624" y="4921632"/>
                  <a:pt x="284034" y="4827709"/>
                  <a:pt x="282579" y="4803906"/>
                </a:cubicBezTo>
                <a:lnTo>
                  <a:pt x="280362" y="4803270"/>
                </a:lnTo>
                <a:cubicBezTo>
                  <a:pt x="278157" y="4797186"/>
                  <a:pt x="274462" y="4790265"/>
                  <a:pt x="271963" y="4768156"/>
                </a:cubicBezTo>
                <a:cubicBezTo>
                  <a:pt x="279804" y="4739984"/>
                  <a:pt x="254660" y="4705685"/>
                  <a:pt x="265374" y="4670611"/>
                </a:cubicBezTo>
                <a:cubicBezTo>
                  <a:pt x="267713" y="4657902"/>
                  <a:pt x="265149" y="4619731"/>
                  <a:pt x="258696" y="4613226"/>
                </a:cubicBezTo>
                <a:cubicBezTo>
                  <a:pt x="256932" y="4605414"/>
                  <a:pt x="258542" y="4595862"/>
                  <a:pt x="251863" y="4592962"/>
                </a:cubicBezTo>
                <a:cubicBezTo>
                  <a:pt x="247103" y="4576265"/>
                  <a:pt x="235119" y="4534559"/>
                  <a:pt x="230138" y="4513049"/>
                </a:cubicBezTo>
                <a:lnTo>
                  <a:pt x="221978" y="4463901"/>
                </a:lnTo>
                <a:cubicBezTo>
                  <a:pt x="220971" y="4452833"/>
                  <a:pt x="219966" y="4441765"/>
                  <a:pt x="218959" y="4430697"/>
                </a:cubicBezTo>
                <a:cubicBezTo>
                  <a:pt x="219211" y="4417629"/>
                  <a:pt x="223365" y="4393610"/>
                  <a:pt x="223492" y="4385495"/>
                </a:cubicBezTo>
                <a:cubicBezTo>
                  <a:pt x="222148" y="4384648"/>
                  <a:pt x="220873" y="4383474"/>
                  <a:pt x="219714" y="4382005"/>
                </a:cubicBezTo>
                <a:lnTo>
                  <a:pt x="215333" y="4369732"/>
                </a:lnTo>
                <a:lnTo>
                  <a:pt x="223429" y="4308087"/>
                </a:lnTo>
                <a:lnTo>
                  <a:pt x="225930" y="4234242"/>
                </a:lnTo>
                <a:lnTo>
                  <a:pt x="229617" y="4222870"/>
                </a:lnTo>
                <a:cubicBezTo>
                  <a:pt x="232866" y="4197247"/>
                  <a:pt x="226048" y="4167037"/>
                  <a:pt x="235897" y="4150202"/>
                </a:cubicBezTo>
                <a:cubicBezTo>
                  <a:pt x="232944" y="4125870"/>
                  <a:pt x="229992" y="4101537"/>
                  <a:pt x="227040" y="4077205"/>
                </a:cubicBezTo>
                <a:cubicBezTo>
                  <a:pt x="242235" y="4078669"/>
                  <a:pt x="233041" y="4050691"/>
                  <a:pt x="234640" y="4041483"/>
                </a:cubicBezTo>
                <a:lnTo>
                  <a:pt x="236720" y="4041112"/>
                </a:lnTo>
                <a:lnTo>
                  <a:pt x="227659" y="3890411"/>
                </a:lnTo>
                <a:lnTo>
                  <a:pt x="216010" y="3867677"/>
                </a:lnTo>
                <a:cubicBezTo>
                  <a:pt x="213290" y="3851293"/>
                  <a:pt x="210569" y="3834910"/>
                  <a:pt x="207849" y="3818526"/>
                </a:cubicBezTo>
                <a:cubicBezTo>
                  <a:pt x="206741" y="3797268"/>
                  <a:pt x="209741" y="3753771"/>
                  <a:pt x="209364" y="3740122"/>
                </a:cubicBezTo>
                <a:cubicBezTo>
                  <a:pt x="208019" y="3739275"/>
                  <a:pt x="206745" y="3738099"/>
                  <a:pt x="205585" y="3736632"/>
                </a:cubicBezTo>
                <a:lnTo>
                  <a:pt x="201205" y="3724359"/>
                </a:lnTo>
                <a:lnTo>
                  <a:pt x="209301" y="3662712"/>
                </a:lnTo>
                <a:lnTo>
                  <a:pt x="210984" y="3613034"/>
                </a:lnTo>
                <a:cubicBezTo>
                  <a:pt x="179832" y="3090937"/>
                  <a:pt x="55434" y="1049860"/>
                  <a:pt x="22392" y="530128"/>
                </a:cubicBezTo>
                <a:lnTo>
                  <a:pt x="12734" y="494640"/>
                </a:lnTo>
                <a:cubicBezTo>
                  <a:pt x="5928" y="487549"/>
                  <a:pt x="7365" y="456177"/>
                  <a:pt x="6150" y="428183"/>
                </a:cubicBezTo>
                <a:cubicBezTo>
                  <a:pt x="4934" y="400189"/>
                  <a:pt x="4651" y="349621"/>
                  <a:pt x="5438" y="326674"/>
                </a:cubicBezTo>
                <a:lnTo>
                  <a:pt x="182" y="307928"/>
                </a:lnTo>
                <a:cubicBezTo>
                  <a:pt x="-1070" y="287304"/>
                  <a:pt x="4511" y="285325"/>
                  <a:pt x="6100" y="26158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901FD7-5015-E421-10A8-F5DB88FC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7" y="783370"/>
            <a:ext cx="6341212" cy="1992486"/>
          </a:xfrm>
        </p:spPr>
        <p:txBody>
          <a:bodyPr>
            <a:normAutofit/>
          </a:bodyPr>
          <a:lstStyle/>
          <a:p>
            <a:r>
              <a:rPr lang="es-CR" sz="5400" b="1" i="0" dirty="0">
                <a:effectLst/>
                <a:highlight>
                  <a:srgbClr val="808080"/>
                </a:highlight>
                <a:latin typeface="Söhne"/>
              </a:rPr>
              <a:t>¿</a:t>
            </a:r>
            <a:r>
              <a:rPr lang="es-CR" sz="5400" b="1" i="0" dirty="0">
                <a:highlight>
                  <a:srgbClr val="808080"/>
                </a:highlight>
                <a:latin typeface="Söhne"/>
              </a:rPr>
              <a:t>Qué es Ruby</a:t>
            </a:r>
            <a:r>
              <a:rPr lang="es-CR" sz="5400" b="1" i="0" dirty="0">
                <a:effectLst/>
                <a:highlight>
                  <a:srgbClr val="808080"/>
                </a:highlight>
                <a:latin typeface="Söhne"/>
              </a:rPr>
              <a:t>?</a:t>
            </a:r>
            <a:br>
              <a:rPr lang="es-ES" sz="5400" dirty="0"/>
            </a:br>
            <a:endParaRPr lang="es-CR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DD6A21-D8AF-4D0D-6970-E7F0FB54B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99" y="3324496"/>
            <a:ext cx="4518430" cy="2847703"/>
          </a:xfrm>
        </p:spPr>
        <p:txBody>
          <a:bodyPr>
            <a:normAutofit/>
          </a:bodyPr>
          <a:lstStyle/>
          <a:p>
            <a:r>
              <a:rPr lang="es-CR" b="1" dirty="0">
                <a:latin typeface="Söhne"/>
              </a:rPr>
              <a:t>Todo es un objeto.</a:t>
            </a:r>
          </a:p>
          <a:p>
            <a:r>
              <a:rPr lang="es-CR" b="1" dirty="0">
                <a:latin typeface="Söhne"/>
              </a:rPr>
              <a:t>Desarrollo web.</a:t>
            </a:r>
          </a:p>
          <a:p>
            <a:r>
              <a:rPr lang="es-CR" b="1" dirty="0">
                <a:latin typeface="Söhne"/>
              </a:rPr>
              <a:t>Prototipado rápido:</a:t>
            </a:r>
          </a:p>
          <a:p>
            <a:r>
              <a:rPr lang="es-CR" b="1" dirty="0">
                <a:latin typeface="Söhne"/>
              </a:rPr>
              <a:t>Análisis de datos:</a:t>
            </a:r>
          </a:p>
          <a:p>
            <a:r>
              <a:rPr lang="es-CR" b="1" dirty="0">
                <a:latin typeface="Söhne"/>
              </a:rPr>
              <a:t>Desarrollo de juegos.</a:t>
            </a:r>
          </a:p>
          <a:p>
            <a:r>
              <a:rPr lang="es-CR" b="1" dirty="0">
                <a:latin typeface="Söhne"/>
              </a:rPr>
              <a:t>Desarrollo de juegos</a:t>
            </a:r>
          </a:p>
        </p:txBody>
      </p:sp>
    </p:spTree>
    <p:extLst>
      <p:ext uri="{BB962C8B-B14F-4D97-AF65-F5344CB8AC3E}">
        <p14:creationId xmlns:p14="http://schemas.microsoft.com/office/powerpoint/2010/main" val="146390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mpecabezas blanco con una pieza roja">
            <a:extLst>
              <a:ext uri="{FF2B5EF4-FFF2-40B4-BE49-F238E27FC236}">
                <a16:creationId xmlns:a16="http://schemas.microsoft.com/office/drawing/2014/main" id="{65381723-4D82-CA34-8A98-E8AB0B8EE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8" r="24205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495F16-9280-28DE-64A3-E76727EB8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08" y="2438400"/>
            <a:ext cx="3307744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/>
              <a:t>Gracias por su atención y colaboración</a:t>
            </a:r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3942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B644B4-EA58-AA2A-CDA5-B078FDAE9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l="20358" r="2839" b="-1"/>
          <a:stretch/>
        </p:blipFill>
        <p:spPr>
          <a:xfrm>
            <a:off x="816531" y="833610"/>
            <a:ext cx="5517787" cy="4472333"/>
          </a:xfrm>
          <a:custGeom>
            <a:avLst/>
            <a:gdLst/>
            <a:ahLst/>
            <a:cxnLst/>
            <a:rect l="l" t="t" r="r" b="b"/>
            <a:pathLst>
              <a:path w="5517787" h="4472333">
                <a:moveTo>
                  <a:pt x="5199334" y="0"/>
                </a:moveTo>
                <a:cubicBezTo>
                  <a:pt x="5209814" y="5031"/>
                  <a:pt x="5211549" y="6498"/>
                  <a:pt x="5218118" y="16022"/>
                </a:cubicBezTo>
                <a:lnTo>
                  <a:pt x="5221430" y="30155"/>
                </a:lnTo>
                <a:cubicBezTo>
                  <a:pt x="5233761" y="196710"/>
                  <a:pt x="5255167" y="487447"/>
                  <a:pt x="5281101" y="840236"/>
                </a:cubicBezTo>
                <a:lnTo>
                  <a:pt x="5282551" y="859969"/>
                </a:lnTo>
                <a:lnTo>
                  <a:pt x="5282562" y="859986"/>
                </a:lnTo>
                <a:lnTo>
                  <a:pt x="5517712" y="4061104"/>
                </a:lnTo>
                <a:cubicBezTo>
                  <a:pt x="5518872" y="4077535"/>
                  <a:pt x="5506545" y="4091821"/>
                  <a:pt x="5490120" y="4093069"/>
                </a:cubicBezTo>
                <a:cubicBezTo>
                  <a:pt x="4625183" y="4161596"/>
                  <a:pt x="1193739" y="4413665"/>
                  <a:pt x="328087" y="4472264"/>
                </a:cubicBezTo>
                <a:cubicBezTo>
                  <a:pt x="311684" y="4473376"/>
                  <a:pt x="297453" y="4461060"/>
                  <a:pt x="296206" y="4444668"/>
                </a:cubicBezTo>
                <a:lnTo>
                  <a:pt x="293235" y="4404230"/>
                </a:lnTo>
                <a:lnTo>
                  <a:pt x="293234" y="4404228"/>
                </a:lnTo>
                <a:lnTo>
                  <a:pt x="94" y="413698"/>
                </a:lnTo>
                <a:cubicBezTo>
                  <a:pt x="-893" y="399508"/>
                  <a:pt x="6013" y="387469"/>
                  <a:pt x="15568" y="386729"/>
                </a:cubicBezTo>
                <a:lnTo>
                  <a:pt x="804553" y="328772"/>
                </a:lnTo>
                <a:lnTo>
                  <a:pt x="829775" y="319650"/>
                </a:lnTo>
                <a:cubicBezTo>
                  <a:pt x="844253" y="318907"/>
                  <a:pt x="847789" y="323174"/>
                  <a:pt x="856796" y="324934"/>
                </a:cubicBezTo>
                <a:lnTo>
                  <a:pt x="1209795" y="299003"/>
                </a:lnTo>
                <a:lnTo>
                  <a:pt x="1256651" y="295561"/>
                </a:lnTo>
                <a:lnTo>
                  <a:pt x="1282256" y="285933"/>
                </a:lnTo>
                <a:cubicBezTo>
                  <a:pt x="1293236" y="291321"/>
                  <a:pt x="1300052" y="278709"/>
                  <a:pt x="1308365" y="275138"/>
                </a:cubicBezTo>
                <a:lnTo>
                  <a:pt x="1333870" y="269436"/>
                </a:lnTo>
                <a:lnTo>
                  <a:pt x="1353677" y="267388"/>
                </a:lnTo>
                <a:lnTo>
                  <a:pt x="1374856" y="271072"/>
                </a:lnTo>
                <a:cubicBezTo>
                  <a:pt x="1380699" y="271151"/>
                  <a:pt x="1381996" y="267795"/>
                  <a:pt x="1388735" y="267872"/>
                </a:cubicBezTo>
                <a:lnTo>
                  <a:pt x="1415290" y="271536"/>
                </a:lnTo>
                <a:lnTo>
                  <a:pt x="1453914" y="273870"/>
                </a:lnTo>
                <a:lnTo>
                  <a:pt x="1480645" y="277419"/>
                </a:lnTo>
                <a:lnTo>
                  <a:pt x="1485845" y="278725"/>
                </a:lnTo>
                <a:lnTo>
                  <a:pt x="1658122" y="266069"/>
                </a:lnTo>
                <a:lnTo>
                  <a:pt x="1670693" y="263259"/>
                </a:lnTo>
                <a:lnTo>
                  <a:pt x="1713706" y="261986"/>
                </a:lnTo>
                <a:lnTo>
                  <a:pt x="1719744" y="258972"/>
                </a:lnTo>
                <a:lnTo>
                  <a:pt x="1761849" y="258450"/>
                </a:lnTo>
                <a:cubicBezTo>
                  <a:pt x="1775704" y="257068"/>
                  <a:pt x="1799799" y="255872"/>
                  <a:pt x="1807616" y="252905"/>
                </a:cubicBezTo>
                <a:lnTo>
                  <a:pt x="1810616" y="246818"/>
                </a:lnTo>
                <a:lnTo>
                  <a:pt x="1820651" y="245565"/>
                </a:lnTo>
                <a:cubicBezTo>
                  <a:pt x="1821421" y="245959"/>
                  <a:pt x="1835914" y="244519"/>
                  <a:pt x="1836516" y="244513"/>
                </a:cubicBezTo>
                <a:lnTo>
                  <a:pt x="1872484" y="24802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2EC060-1229-B5CB-B971-E0000E10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606" y="939799"/>
            <a:ext cx="5781863" cy="1659965"/>
          </a:xfrm>
        </p:spPr>
        <p:txBody>
          <a:bodyPr anchor="b">
            <a:normAutofit/>
          </a:bodyPr>
          <a:lstStyle/>
          <a:p>
            <a:r>
              <a:rPr lang="es-ES">
                <a:highlight>
                  <a:srgbClr val="808080"/>
                </a:highlight>
              </a:rPr>
              <a:t>Características</a:t>
            </a:r>
            <a:endParaRPr lang="es-CR">
              <a:highlight>
                <a:srgbClr val="808080"/>
              </a:highlight>
            </a:endParaRP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A208FA94-D5D2-6F1D-F8E3-0531E81A4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658783"/>
              </p:ext>
            </p:extLst>
          </p:nvPr>
        </p:nvGraphicFramePr>
        <p:xfrm>
          <a:off x="7152968" y="2961280"/>
          <a:ext cx="3902381" cy="321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665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98998-85DA-9165-4883-922351B5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5800"/>
            <a:ext cx="5126816" cy="1905000"/>
          </a:xfrm>
        </p:spPr>
        <p:txBody>
          <a:bodyPr anchor="b">
            <a:normAutofit/>
          </a:bodyPr>
          <a:lstStyle/>
          <a:p>
            <a:r>
              <a:rPr lang="es-ES">
                <a:highlight>
                  <a:srgbClr val="808080"/>
                </a:highlight>
              </a:rPr>
              <a:t>Ventajas</a:t>
            </a:r>
            <a:endParaRPr lang="es-CR" dirty="0">
              <a:highlight>
                <a:srgbClr val="808080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9ACFD0-5E59-5ACD-0F71-E15F53E3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961280"/>
            <a:ext cx="5126816" cy="290612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s-CR" sz="1400" b="1" i="0" dirty="0">
                <a:effectLst/>
                <a:latin typeface="Söhne"/>
              </a:rPr>
              <a:t>Sintaxis Limpia y Legible.</a:t>
            </a:r>
          </a:p>
          <a:p>
            <a:pPr>
              <a:lnSpc>
                <a:spcPct val="110000"/>
              </a:lnSpc>
            </a:pPr>
            <a:r>
              <a:rPr lang="es-CR" sz="1400" b="1" i="0" dirty="0">
                <a:effectLst/>
                <a:latin typeface="Söhne"/>
              </a:rPr>
              <a:t>Orientación a Objetos Pura</a:t>
            </a:r>
          </a:p>
          <a:p>
            <a:pPr>
              <a:lnSpc>
                <a:spcPct val="110000"/>
              </a:lnSpc>
            </a:pPr>
            <a:r>
              <a:rPr lang="es-CR" sz="1400" b="1" i="0" dirty="0">
                <a:effectLst/>
                <a:latin typeface="Söhne"/>
              </a:rPr>
              <a:t>Productividad del Desarrollador</a:t>
            </a:r>
          </a:p>
          <a:p>
            <a:pPr>
              <a:lnSpc>
                <a:spcPct val="110000"/>
              </a:lnSpc>
            </a:pPr>
            <a:r>
              <a:rPr lang="es-CR" sz="1400" b="1" dirty="0">
                <a:latin typeface="Söhne"/>
              </a:rPr>
              <a:t>Comunidad Activa</a:t>
            </a:r>
            <a:endParaRPr lang="es-CR" sz="1400" b="1" i="0" dirty="0">
              <a:effectLst/>
              <a:latin typeface="Söhne"/>
            </a:endParaRPr>
          </a:p>
          <a:p>
            <a:pPr>
              <a:lnSpc>
                <a:spcPct val="110000"/>
              </a:lnSpc>
            </a:pPr>
            <a:r>
              <a:rPr lang="es-CR" sz="1400" b="1" i="0" dirty="0">
                <a:effectLst/>
                <a:latin typeface="Söhne"/>
              </a:rPr>
              <a:t>Ruby </a:t>
            </a:r>
            <a:r>
              <a:rPr lang="es-CR" sz="1400" b="1" i="0" dirty="0" err="1">
                <a:effectLst/>
                <a:latin typeface="Söhne"/>
              </a:rPr>
              <a:t>on</a:t>
            </a:r>
            <a:r>
              <a:rPr lang="es-CR" sz="1400" b="1" i="0" dirty="0">
                <a:effectLst/>
                <a:latin typeface="Söhne"/>
              </a:rPr>
              <a:t> </a:t>
            </a:r>
            <a:r>
              <a:rPr lang="es-CR" sz="1400" b="1" i="0" dirty="0" err="1">
                <a:effectLst/>
                <a:latin typeface="Söhne"/>
              </a:rPr>
              <a:t>Rails</a:t>
            </a:r>
            <a:endParaRPr lang="es-CR" sz="1400" b="1" i="0" dirty="0">
              <a:effectLst/>
              <a:latin typeface="Söhne"/>
            </a:endParaRPr>
          </a:p>
          <a:p>
            <a:pPr>
              <a:lnSpc>
                <a:spcPct val="110000"/>
              </a:lnSpc>
            </a:pPr>
            <a:r>
              <a:rPr lang="es-CR" sz="1400" b="1" dirty="0">
                <a:latin typeface="Söhne"/>
              </a:rPr>
              <a:t>Flexibilidad y Dinamismo</a:t>
            </a:r>
          </a:p>
          <a:p>
            <a:pPr>
              <a:lnSpc>
                <a:spcPct val="110000"/>
              </a:lnSpc>
            </a:pPr>
            <a:r>
              <a:rPr lang="es-CR" sz="1400" b="1" dirty="0">
                <a:latin typeface="Söhne"/>
              </a:rPr>
              <a:t>Multiplataforma</a:t>
            </a:r>
          </a:p>
          <a:p>
            <a:pPr>
              <a:lnSpc>
                <a:spcPct val="110000"/>
              </a:lnSpc>
            </a:pPr>
            <a:r>
              <a:rPr lang="es-CR" sz="1400" b="1" i="0" dirty="0" err="1">
                <a:effectLst/>
                <a:latin typeface="Söhne"/>
              </a:rPr>
              <a:t>Codigo</a:t>
            </a:r>
            <a:r>
              <a:rPr lang="es-CR" sz="1400" b="1" i="0" dirty="0">
                <a:effectLst/>
                <a:latin typeface="Söhne"/>
              </a:rPr>
              <a:t> Abierto</a:t>
            </a:r>
          </a:p>
          <a:p>
            <a:pPr>
              <a:lnSpc>
                <a:spcPct val="110000"/>
              </a:lnSpc>
            </a:pPr>
            <a:r>
              <a:rPr lang="es-CR" sz="1400" b="1" i="0" dirty="0">
                <a:effectLst/>
                <a:latin typeface="Söhne"/>
              </a:rPr>
              <a:t>Bibliotecas y Gemas</a:t>
            </a:r>
            <a:endParaRPr lang="es-CR" sz="1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758FA4-4E41-5B68-9A1E-383D5855D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l="20189" r="19025" b="-1"/>
          <a:stretch/>
        </p:blipFill>
        <p:spPr>
          <a:xfrm rot="21358242">
            <a:off x="796624" y="485640"/>
            <a:ext cx="4559211" cy="5812845"/>
          </a:xfrm>
          <a:custGeom>
            <a:avLst/>
            <a:gdLst/>
            <a:ahLst/>
            <a:cxnLst/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57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FB2A1-86D1-468E-E2E0-4B32294A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5800"/>
            <a:ext cx="5126816" cy="1905000"/>
          </a:xfrm>
        </p:spPr>
        <p:txBody>
          <a:bodyPr anchor="b">
            <a:normAutofit/>
          </a:bodyPr>
          <a:lstStyle/>
          <a:p>
            <a:r>
              <a:rPr lang="es-ES" dirty="0">
                <a:highlight>
                  <a:srgbClr val="808080"/>
                </a:highlight>
              </a:rPr>
              <a:t>Desventajas</a:t>
            </a:r>
            <a:endParaRPr lang="es-CR" dirty="0">
              <a:highlight>
                <a:srgbClr val="808080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19D32C-9F2D-C3DE-15C2-8A0C330E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961280"/>
            <a:ext cx="5126816" cy="2906120"/>
          </a:xfrm>
        </p:spPr>
        <p:txBody>
          <a:bodyPr>
            <a:normAutofit fontScale="92500" lnSpcReduction="20000"/>
          </a:bodyPr>
          <a:lstStyle/>
          <a:p>
            <a:r>
              <a:rPr lang="es-CR" b="1" i="0" dirty="0">
                <a:effectLst/>
                <a:latin typeface="Söhne"/>
              </a:rPr>
              <a:t>Rendimiento Relativo</a:t>
            </a:r>
          </a:p>
          <a:p>
            <a:r>
              <a:rPr lang="es-CR" b="1" i="0" dirty="0">
                <a:effectLst/>
                <a:latin typeface="Söhne"/>
              </a:rPr>
              <a:t>Consumo de Recursos</a:t>
            </a:r>
            <a:endParaRPr lang="es-CR" b="1" dirty="0">
              <a:latin typeface="Söhne"/>
            </a:endParaRPr>
          </a:p>
          <a:p>
            <a:r>
              <a:rPr lang="es-CR" b="1" i="0" dirty="0">
                <a:effectLst/>
                <a:latin typeface="Söhne"/>
              </a:rPr>
              <a:t>Curva de Aprendizaje</a:t>
            </a:r>
          </a:p>
          <a:p>
            <a:r>
              <a:rPr lang="es-CR" b="1" i="0" dirty="0">
                <a:effectLst/>
                <a:latin typeface="Söhne"/>
              </a:rPr>
              <a:t>No es tan popular</a:t>
            </a:r>
          </a:p>
          <a:p>
            <a:r>
              <a:rPr lang="es-CR" b="1" i="0" dirty="0">
                <a:effectLst/>
                <a:latin typeface="Söhne"/>
              </a:rPr>
              <a:t>Gestión de la Memoria Limitada</a:t>
            </a:r>
            <a:endParaRPr lang="es-CR" b="1" dirty="0">
              <a:latin typeface="Söhne"/>
            </a:endParaRPr>
          </a:p>
          <a:p>
            <a:r>
              <a:rPr lang="es-CR" b="1" i="0" dirty="0">
                <a:effectLst/>
                <a:latin typeface="Söhne"/>
              </a:rPr>
              <a:t>Escaso Soporte Multihilo</a:t>
            </a:r>
            <a:r>
              <a:rPr lang="es-CR" b="0" i="0" dirty="0">
                <a:effectLst/>
                <a:latin typeface="Söhne"/>
              </a:rPr>
              <a:t> </a:t>
            </a:r>
            <a:endParaRPr lang="es-CR" b="1" i="0" dirty="0">
              <a:effectLst/>
              <a:latin typeface="Söhne"/>
            </a:endParaRPr>
          </a:p>
          <a:p>
            <a:r>
              <a:rPr lang="es-CR" b="1" i="0" dirty="0">
                <a:effectLst/>
                <a:latin typeface="Söhne"/>
              </a:rPr>
              <a:t>Limitado para Programación de Alto Rendimiento</a:t>
            </a:r>
            <a:r>
              <a:rPr lang="es-CR" b="0" i="0" dirty="0">
                <a:effectLst/>
                <a:latin typeface="Söhne"/>
              </a:rPr>
              <a:t> </a:t>
            </a:r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E80A3C-3D92-29CD-01C6-E8048FB6B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l="10954" r="10615" b="3"/>
          <a:stretch/>
        </p:blipFill>
        <p:spPr>
          <a:xfrm rot="21358242">
            <a:off x="796624" y="485640"/>
            <a:ext cx="4559211" cy="5812845"/>
          </a:xfrm>
          <a:custGeom>
            <a:avLst/>
            <a:gdLst/>
            <a:ahLst/>
            <a:cxnLst/>
            <a:rect l="l" t="t" r="r" b="b"/>
            <a:pathLst>
              <a:path w="4957370" h="6320484">
                <a:moveTo>
                  <a:pt x="4188629" y="0"/>
                </a:moveTo>
                <a:lnTo>
                  <a:pt x="4218585" y="18617"/>
                </a:lnTo>
                <a:cubicBezTo>
                  <a:pt x="4219145" y="29178"/>
                  <a:pt x="4219703" y="39738"/>
                  <a:pt x="4220262" y="50299"/>
                </a:cubicBezTo>
                <a:lnTo>
                  <a:pt x="4223340" y="51687"/>
                </a:lnTo>
                <a:cubicBezTo>
                  <a:pt x="4233026" y="52344"/>
                  <a:pt x="4240723" y="38431"/>
                  <a:pt x="4243015" y="81229"/>
                </a:cubicBezTo>
                <a:cubicBezTo>
                  <a:pt x="4234697" y="102698"/>
                  <a:pt x="4229805" y="122275"/>
                  <a:pt x="4227211" y="140805"/>
                </a:cubicBezTo>
                <a:lnTo>
                  <a:pt x="4226312" y="164608"/>
                </a:lnTo>
                <a:lnTo>
                  <a:pt x="4231135" y="255748"/>
                </a:lnTo>
                <a:cubicBezTo>
                  <a:pt x="4232593" y="271116"/>
                  <a:pt x="4234052" y="286485"/>
                  <a:pt x="4235510" y="301854"/>
                </a:cubicBezTo>
                <a:cubicBezTo>
                  <a:pt x="4235774" y="306768"/>
                  <a:pt x="4235830" y="317328"/>
                  <a:pt x="4235520" y="330419"/>
                </a:cubicBezTo>
                <a:lnTo>
                  <a:pt x="4235310" y="334637"/>
                </a:lnTo>
                <a:lnTo>
                  <a:pt x="4247536" y="565646"/>
                </a:lnTo>
                <a:lnTo>
                  <a:pt x="4249754" y="570256"/>
                </a:lnTo>
                <a:cubicBezTo>
                  <a:pt x="4251067" y="577685"/>
                  <a:pt x="4250868" y="585797"/>
                  <a:pt x="4250202" y="594123"/>
                </a:cubicBezTo>
                <a:lnTo>
                  <a:pt x="4249459" y="602017"/>
                </a:lnTo>
                <a:lnTo>
                  <a:pt x="4255354" y="713404"/>
                </a:lnTo>
                <a:lnTo>
                  <a:pt x="4257508" y="714073"/>
                </a:lnTo>
                <a:cubicBezTo>
                  <a:pt x="4259622" y="720223"/>
                  <a:pt x="4263181" y="727234"/>
                  <a:pt x="4265497" y="749513"/>
                </a:cubicBezTo>
                <a:cubicBezTo>
                  <a:pt x="4257720" y="777760"/>
                  <a:pt x="4282009" y="812594"/>
                  <a:pt x="4271401" y="847749"/>
                </a:cubicBezTo>
                <a:cubicBezTo>
                  <a:pt x="4269058" y="860507"/>
                  <a:pt x="4271354" y="898948"/>
                  <a:pt x="4277600" y="905577"/>
                </a:cubicBezTo>
                <a:cubicBezTo>
                  <a:pt x="4279276" y="913460"/>
                  <a:pt x="4277660" y="923050"/>
                  <a:pt x="4284143" y="926055"/>
                </a:cubicBezTo>
                <a:cubicBezTo>
                  <a:pt x="4292030" y="931337"/>
                  <a:pt x="4281721" y="960641"/>
                  <a:pt x="4290465" y="955655"/>
                </a:cubicBezTo>
                <a:cubicBezTo>
                  <a:pt x="4286952" y="966045"/>
                  <a:pt x="4289362" y="974748"/>
                  <a:pt x="4293246" y="982888"/>
                </a:cubicBezTo>
                <a:lnTo>
                  <a:pt x="4298563" y="993803"/>
                </a:lnTo>
                <a:lnTo>
                  <a:pt x="4540105" y="1009893"/>
                </a:lnTo>
                <a:lnTo>
                  <a:pt x="4911733" y="1030269"/>
                </a:lnTo>
                <a:lnTo>
                  <a:pt x="4939495" y="1052023"/>
                </a:lnTo>
                <a:cubicBezTo>
                  <a:pt x="4938906" y="1062583"/>
                  <a:pt x="4938317" y="1073141"/>
                  <a:pt x="4937728" y="1083700"/>
                </a:cubicBezTo>
                <a:lnTo>
                  <a:pt x="4940638" y="1085413"/>
                </a:lnTo>
                <a:cubicBezTo>
                  <a:pt x="4950195" y="1087116"/>
                  <a:pt x="4959355" y="1074120"/>
                  <a:pt x="4956995" y="1116915"/>
                </a:cubicBezTo>
                <a:cubicBezTo>
                  <a:pt x="4946399" y="1137355"/>
                  <a:pt x="4939414" y="1156286"/>
                  <a:pt x="4934827" y="1174426"/>
                </a:cubicBezTo>
                <a:lnTo>
                  <a:pt x="4931354" y="1197992"/>
                </a:lnTo>
                <a:lnTo>
                  <a:pt x="4926270" y="1289117"/>
                </a:lnTo>
                <a:cubicBezTo>
                  <a:pt x="4926054" y="1304553"/>
                  <a:pt x="4925839" y="1319990"/>
                  <a:pt x="4925623" y="1335426"/>
                </a:cubicBezTo>
                <a:cubicBezTo>
                  <a:pt x="4925353" y="1340339"/>
                  <a:pt x="4924264" y="1350844"/>
                  <a:pt x="4922537" y="1363823"/>
                </a:cubicBezTo>
                <a:lnTo>
                  <a:pt x="4921871" y="1367995"/>
                </a:lnTo>
                <a:lnTo>
                  <a:pt x="4908988" y="1598968"/>
                </a:lnTo>
                <a:lnTo>
                  <a:pt x="4910694" y="1603791"/>
                </a:lnTo>
                <a:cubicBezTo>
                  <a:pt x="4911194" y="1611318"/>
                  <a:pt x="4910117" y="1619361"/>
                  <a:pt x="4908552" y="1627566"/>
                </a:cubicBezTo>
                <a:lnTo>
                  <a:pt x="4906959" y="1635333"/>
                </a:lnTo>
                <a:lnTo>
                  <a:pt x="4900747" y="1746703"/>
                </a:lnTo>
                <a:lnTo>
                  <a:pt x="4902815" y="1747601"/>
                </a:lnTo>
                <a:cubicBezTo>
                  <a:pt x="4904250" y="1753944"/>
                  <a:pt x="4907029" y="1761300"/>
                  <a:pt x="4906917" y="1783698"/>
                </a:cubicBezTo>
                <a:cubicBezTo>
                  <a:pt x="4896124" y="1810936"/>
                  <a:pt x="4916495" y="1848198"/>
                  <a:pt x="4902139" y="1881995"/>
                </a:cubicBezTo>
                <a:cubicBezTo>
                  <a:pt x="4898428" y="1894424"/>
                  <a:pt x="4896544" y="1932888"/>
                  <a:pt x="4902035" y="1940154"/>
                </a:cubicBezTo>
                <a:cubicBezTo>
                  <a:pt x="4902846" y="1948172"/>
                  <a:pt x="4900200" y="1957532"/>
                  <a:pt x="4906319" y="1961221"/>
                </a:cubicBezTo>
                <a:cubicBezTo>
                  <a:pt x="4913588" y="1967327"/>
                  <a:pt x="4900163" y="1995341"/>
                  <a:pt x="4909396" y="1991332"/>
                </a:cubicBezTo>
                <a:cubicBezTo>
                  <a:pt x="4900159" y="2011227"/>
                  <a:pt x="4915207" y="2026986"/>
                  <a:pt x="4918176" y="2043680"/>
                </a:cubicBezTo>
                <a:lnTo>
                  <a:pt x="4920444" y="2093780"/>
                </a:lnTo>
                <a:cubicBezTo>
                  <a:pt x="4920152" y="2104963"/>
                  <a:pt x="4919859" y="2116147"/>
                  <a:pt x="4919568" y="2127331"/>
                </a:cubicBezTo>
                <a:cubicBezTo>
                  <a:pt x="4919414" y="2128947"/>
                  <a:pt x="4919260" y="2130563"/>
                  <a:pt x="4919107" y="2132180"/>
                </a:cubicBezTo>
                <a:lnTo>
                  <a:pt x="4910026" y="2171984"/>
                </a:lnTo>
                <a:cubicBezTo>
                  <a:pt x="4911227" y="2172990"/>
                  <a:pt x="4912324" y="2174315"/>
                  <a:pt x="4913276" y="2175920"/>
                </a:cubicBezTo>
                <a:lnTo>
                  <a:pt x="4916106" y="2188707"/>
                </a:lnTo>
                <a:lnTo>
                  <a:pt x="4911385" y="2199268"/>
                </a:lnTo>
                <a:lnTo>
                  <a:pt x="4901244" y="2249378"/>
                </a:lnTo>
                <a:lnTo>
                  <a:pt x="4890393" y="2322907"/>
                </a:lnTo>
                <a:lnTo>
                  <a:pt x="4885532" y="2333841"/>
                </a:lnTo>
                <a:cubicBezTo>
                  <a:pt x="4879467" y="2359072"/>
                  <a:pt x="4882601" y="2390080"/>
                  <a:pt x="4871165" y="2405746"/>
                </a:cubicBezTo>
                <a:lnTo>
                  <a:pt x="4867465" y="2443689"/>
                </a:lnTo>
                <a:lnTo>
                  <a:pt x="4871110" y="2448134"/>
                </a:lnTo>
                <a:lnTo>
                  <a:pt x="4869467" y="2459306"/>
                </a:lnTo>
                <a:cubicBezTo>
                  <a:pt x="4869603" y="2460323"/>
                  <a:pt x="4869741" y="2461340"/>
                  <a:pt x="4869877" y="2462358"/>
                </a:cubicBezTo>
                <a:cubicBezTo>
                  <a:pt x="4870681" y="2468183"/>
                  <a:pt x="4871335" y="2473955"/>
                  <a:pt x="4871382" y="2479770"/>
                </a:cubicBezTo>
                <a:cubicBezTo>
                  <a:pt x="4856871" y="2476510"/>
                  <a:pt x="4862556" y="2505567"/>
                  <a:pt x="4859960" y="2514583"/>
                </a:cubicBezTo>
                <a:lnTo>
                  <a:pt x="4857909" y="2514709"/>
                </a:lnTo>
                <a:lnTo>
                  <a:pt x="4849446" y="2666439"/>
                </a:lnTo>
                <a:lnTo>
                  <a:pt x="4858101" y="2690544"/>
                </a:lnTo>
                <a:cubicBezTo>
                  <a:pt x="4858857" y="2707245"/>
                  <a:pt x="4859613" y="2723945"/>
                  <a:pt x="4860369" y="2740646"/>
                </a:cubicBezTo>
                <a:cubicBezTo>
                  <a:pt x="4860076" y="2751830"/>
                  <a:pt x="4859785" y="2763013"/>
                  <a:pt x="4859492" y="2774197"/>
                </a:cubicBezTo>
                <a:lnTo>
                  <a:pt x="4859032" y="2779045"/>
                </a:lnTo>
                <a:lnTo>
                  <a:pt x="4849950" y="2818850"/>
                </a:lnTo>
                <a:cubicBezTo>
                  <a:pt x="4851152" y="2819856"/>
                  <a:pt x="4852248" y="2821182"/>
                  <a:pt x="4853201" y="2822786"/>
                </a:cubicBezTo>
                <a:lnTo>
                  <a:pt x="4856030" y="2835573"/>
                </a:lnTo>
                <a:lnTo>
                  <a:pt x="4851309" y="2846133"/>
                </a:lnTo>
                <a:lnTo>
                  <a:pt x="4841168" y="2896246"/>
                </a:lnTo>
                <a:lnTo>
                  <a:pt x="4833868" y="2945711"/>
                </a:lnTo>
                <a:cubicBezTo>
                  <a:pt x="4815252" y="3297000"/>
                  <a:pt x="4781620" y="3653361"/>
                  <a:pt x="4778020" y="3999577"/>
                </a:cubicBezTo>
                <a:cubicBezTo>
                  <a:pt x="4775081" y="4078096"/>
                  <a:pt x="4768227" y="4174113"/>
                  <a:pt x="4765288" y="4252632"/>
                </a:cubicBezTo>
                <a:cubicBezTo>
                  <a:pt x="4771867" y="4246730"/>
                  <a:pt x="4761520" y="4396558"/>
                  <a:pt x="4754250" y="4414955"/>
                </a:cubicBezTo>
                <a:lnTo>
                  <a:pt x="4663870" y="6050064"/>
                </a:lnTo>
                <a:lnTo>
                  <a:pt x="4669145" y="6086684"/>
                </a:lnTo>
                <a:cubicBezTo>
                  <a:pt x="4674909" y="6094577"/>
                  <a:pt x="4671608" y="6098657"/>
                  <a:pt x="4672665" y="6121067"/>
                </a:cubicBezTo>
                <a:cubicBezTo>
                  <a:pt x="4673721" y="6143476"/>
                  <a:pt x="4657066" y="6177068"/>
                  <a:pt x="4675485" y="6221142"/>
                </a:cubicBezTo>
                <a:cubicBezTo>
                  <a:pt x="4675068" y="6228689"/>
                  <a:pt x="4665430" y="6246990"/>
                  <a:pt x="4657006" y="6255466"/>
                </a:cubicBezTo>
                <a:lnTo>
                  <a:pt x="4652373" y="6258160"/>
                </a:lnTo>
                <a:cubicBezTo>
                  <a:pt x="4651226" y="6278927"/>
                  <a:pt x="4653178" y="6296913"/>
                  <a:pt x="4648931" y="6320461"/>
                </a:cubicBezTo>
                <a:cubicBezTo>
                  <a:pt x="4542790" y="6322747"/>
                  <a:pt x="2133595" y="6155193"/>
                  <a:pt x="732080" y="6068362"/>
                </a:cubicBezTo>
                <a:lnTo>
                  <a:pt x="423039" y="6051307"/>
                </a:lnTo>
                <a:lnTo>
                  <a:pt x="427345" y="6011137"/>
                </a:lnTo>
                <a:lnTo>
                  <a:pt x="431547" y="6004548"/>
                </a:lnTo>
                <a:cubicBezTo>
                  <a:pt x="432075" y="6003448"/>
                  <a:pt x="431724" y="6002721"/>
                  <a:pt x="431815" y="6001808"/>
                </a:cubicBezTo>
                <a:lnTo>
                  <a:pt x="432084" y="5999067"/>
                </a:lnTo>
                <a:cubicBezTo>
                  <a:pt x="432261" y="5997240"/>
                  <a:pt x="432627" y="5995212"/>
                  <a:pt x="432619" y="5993584"/>
                </a:cubicBezTo>
                <a:cubicBezTo>
                  <a:pt x="432563" y="5983140"/>
                  <a:pt x="431486" y="5996073"/>
                  <a:pt x="432305" y="5987694"/>
                </a:cubicBezTo>
                <a:cubicBezTo>
                  <a:pt x="432112" y="5986644"/>
                  <a:pt x="431788" y="5985763"/>
                  <a:pt x="431724" y="5984546"/>
                </a:cubicBezTo>
                <a:cubicBezTo>
                  <a:pt x="431682" y="5983776"/>
                  <a:pt x="432031" y="5982573"/>
                  <a:pt x="431991" y="5981803"/>
                </a:cubicBezTo>
                <a:cubicBezTo>
                  <a:pt x="431612" y="5974675"/>
                  <a:pt x="431062" y="5982198"/>
                  <a:pt x="431677" y="5975914"/>
                </a:cubicBezTo>
                <a:lnTo>
                  <a:pt x="431096" y="5972765"/>
                </a:lnTo>
                <a:cubicBezTo>
                  <a:pt x="429687" y="5965140"/>
                  <a:pt x="429650" y="5969355"/>
                  <a:pt x="430469" y="5960984"/>
                </a:cubicBezTo>
                <a:cubicBezTo>
                  <a:pt x="430275" y="5959935"/>
                  <a:pt x="429953" y="5959052"/>
                  <a:pt x="429887" y="5957836"/>
                </a:cubicBezTo>
                <a:cubicBezTo>
                  <a:pt x="429845" y="5957067"/>
                  <a:pt x="430277" y="5955758"/>
                  <a:pt x="430154" y="5955094"/>
                </a:cubicBezTo>
                <a:cubicBezTo>
                  <a:pt x="429881" y="5953610"/>
                  <a:pt x="427716" y="5954033"/>
                  <a:pt x="428725" y="5951537"/>
                </a:cubicBezTo>
                <a:lnTo>
                  <a:pt x="434114" y="5888089"/>
                </a:lnTo>
                <a:lnTo>
                  <a:pt x="456311" y="5468000"/>
                </a:lnTo>
                <a:lnTo>
                  <a:pt x="270548" y="5477940"/>
                </a:lnTo>
                <a:lnTo>
                  <a:pt x="270475" y="5437540"/>
                </a:lnTo>
                <a:lnTo>
                  <a:pt x="273938" y="5430534"/>
                </a:lnTo>
                <a:cubicBezTo>
                  <a:pt x="274344" y="5429384"/>
                  <a:pt x="273916" y="5428699"/>
                  <a:pt x="273907" y="5427782"/>
                </a:cubicBezTo>
                <a:lnTo>
                  <a:pt x="273878" y="5425027"/>
                </a:lnTo>
                <a:cubicBezTo>
                  <a:pt x="273856" y="5423192"/>
                  <a:pt x="273999" y="5421136"/>
                  <a:pt x="273815" y="5419519"/>
                </a:cubicBezTo>
                <a:cubicBezTo>
                  <a:pt x="272628" y="5409143"/>
                  <a:pt x="272958" y="5422116"/>
                  <a:pt x="272865" y="5413698"/>
                </a:cubicBezTo>
                <a:cubicBezTo>
                  <a:pt x="272559" y="5412674"/>
                  <a:pt x="272142" y="5411834"/>
                  <a:pt x="271945" y="5410631"/>
                </a:cubicBezTo>
                <a:cubicBezTo>
                  <a:pt x="271820" y="5409870"/>
                  <a:pt x="272038" y="5408637"/>
                  <a:pt x="271914" y="5407876"/>
                </a:cubicBezTo>
                <a:cubicBezTo>
                  <a:pt x="270765" y="5400830"/>
                  <a:pt x="271034" y="5408369"/>
                  <a:pt x="270963" y="5402055"/>
                </a:cubicBezTo>
                <a:lnTo>
                  <a:pt x="270045" y="5398988"/>
                </a:lnTo>
                <a:cubicBezTo>
                  <a:pt x="267818" y="5391560"/>
                  <a:pt x="268238" y="5395755"/>
                  <a:pt x="268144" y="5387344"/>
                </a:cubicBezTo>
                <a:cubicBezTo>
                  <a:pt x="267838" y="5386322"/>
                  <a:pt x="267422" y="5385479"/>
                  <a:pt x="267225" y="5384278"/>
                </a:cubicBezTo>
                <a:cubicBezTo>
                  <a:pt x="267100" y="5383518"/>
                  <a:pt x="267387" y="5382170"/>
                  <a:pt x="267193" y="5381523"/>
                </a:cubicBezTo>
                <a:cubicBezTo>
                  <a:pt x="266761" y="5380077"/>
                  <a:pt x="264655" y="5380732"/>
                  <a:pt x="265387" y="5378142"/>
                </a:cubicBezTo>
                <a:lnTo>
                  <a:pt x="263868" y="5314483"/>
                </a:lnTo>
                <a:lnTo>
                  <a:pt x="192698" y="4040419"/>
                </a:lnTo>
                <a:lnTo>
                  <a:pt x="0" y="208389"/>
                </a:lnTo>
                <a:cubicBezTo>
                  <a:pt x="324855" y="204302"/>
                  <a:pt x="2354391" y="86208"/>
                  <a:pt x="2990554" y="54813"/>
                </a:cubicBezTo>
                <a:lnTo>
                  <a:pt x="3816982" y="2002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872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47C5A9-C394-D9E1-C407-8D73A67A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EBEBEB"/>
                </a:solidFill>
              </a:rPr>
              <a:t>Utilidades de Ruby.</a:t>
            </a:r>
            <a:endParaRPr lang="es-CR">
              <a:solidFill>
                <a:srgbClr val="EBEBEB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F32FC2-8D97-192F-84B6-F3724E651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solidFill>
                  <a:srgbClr val="FFFFFF"/>
                </a:solidFill>
                <a:effectLst/>
                <a:latin typeface="Söhne"/>
              </a:rPr>
              <a:t>Desarrollo web con Ruby on Rails.</a:t>
            </a:r>
          </a:p>
          <a:p>
            <a:pPr>
              <a:lnSpc>
                <a:spcPct val="90000"/>
              </a:lnSpc>
            </a:pPr>
            <a:r>
              <a:rPr lang="es-CR" b="1" i="0">
                <a:solidFill>
                  <a:srgbClr val="FFFFFF"/>
                </a:solidFill>
                <a:effectLst/>
                <a:latin typeface="Söhne"/>
              </a:rPr>
              <a:t>Automatización de Tareas</a:t>
            </a:r>
            <a:endParaRPr lang="en-US" b="1">
              <a:solidFill>
                <a:srgbClr val="FFFFFF"/>
              </a:solidFill>
              <a:latin typeface="Söhne"/>
            </a:endParaRPr>
          </a:p>
          <a:p>
            <a:pPr>
              <a:lnSpc>
                <a:spcPct val="90000"/>
              </a:lnSpc>
            </a:pPr>
            <a:r>
              <a:rPr lang="es-CR" b="1" i="0">
                <a:solidFill>
                  <a:srgbClr val="FFFFFF"/>
                </a:solidFill>
                <a:effectLst/>
                <a:latin typeface="Söhne"/>
              </a:rPr>
              <a:t>Juegos y simulaciones</a:t>
            </a:r>
          </a:p>
          <a:p>
            <a:pPr>
              <a:lnSpc>
                <a:spcPct val="90000"/>
              </a:lnSpc>
            </a:pPr>
            <a:r>
              <a:rPr lang="es-CR" b="1" i="0">
                <a:solidFill>
                  <a:srgbClr val="FFFFFF"/>
                </a:solidFill>
                <a:effectLst/>
                <a:latin typeface="Söhne"/>
              </a:rPr>
              <a:t>Análisis de datos</a:t>
            </a:r>
            <a:r>
              <a:rPr lang="es-CR" b="0" i="0">
                <a:solidFill>
                  <a:srgbClr val="FFFFFF"/>
                </a:solidFill>
                <a:effectLst/>
                <a:latin typeface="Söhne"/>
              </a:rPr>
              <a:t> </a:t>
            </a:r>
            <a:endParaRPr lang="es-CR" b="1">
              <a:solidFill>
                <a:srgbClr val="FFFFFF"/>
              </a:solidFill>
              <a:latin typeface="Söhne"/>
            </a:endParaRPr>
          </a:p>
          <a:p>
            <a:pPr>
              <a:lnSpc>
                <a:spcPct val="90000"/>
              </a:lnSpc>
            </a:pPr>
            <a:r>
              <a:rPr lang="es-CR" b="1" i="0">
                <a:solidFill>
                  <a:srgbClr val="FFFFFF"/>
                </a:solidFill>
                <a:effectLst/>
                <a:latin typeface="Söhne"/>
              </a:rPr>
              <a:t>Aplicaciones de escritorio</a:t>
            </a:r>
          </a:p>
          <a:p>
            <a:pPr>
              <a:lnSpc>
                <a:spcPct val="90000"/>
              </a:lnSpc>
            </a:pPr>
            <a:r>
              <a:rPr lang="es-CR" b="1" i="0">
                <a:solidFill>
                  <a:srgbClr val="FFFFFF"/>
                </a:solidFill>
                <a:effectLst/>
                <a:latin typeface="Söhne"/>
              </a:rPr>
              <a:t>Aplicaciones de Automatización y Robots</a:t>
            </a:r>
            <a:endParaRPr lang="es-CR" b="1">
              <a:solidFill>
                <a:srgbClr val="FFFFFF"/>
              </a:solidFill>
              <a:latin typeface="Söhne"/>
            </a:endParaRPr>
          </a:p>
          <a:p>
            <a:pPr>
              <a:lnSpc>
                <a:spcPct val="90000"/>
              </a:lnSpc>
            </a:pPr>
            <a:r>
              <a:rPr lang="es-CR" b="1" i="0">
                <a:solidFill>
                  <a:srgbClr val="FFFFFF"/>
                </a:solidFill>
                <a:effectLst/>
                <a:latin typeface="Söhne"/>
              </a:rPr>
              <a:t>DevOps y Automatización de Infraestructura</a:t>
            </a:r>
          </a:p>
          <a:p>
            <a:pPr>
              <a:lnSpc>
                <a:spcPct val="90000"/>
              </a:lnSpc>
            </a:pPr>
            <a:r>
              <a:rPr lang="es-CR" b="1" i="0">
                <a:solidFill>
                  <a:srgbClr val="FFFFFF"/>
                </a:solidFill>
                <a:effectLst/>
                <a:latin typeface="Söhne"/>
              </a:rPr>
              <a:t>Educación y Enseñanza de Programación</a:t>
            </a:r>
            <a:endParaRPr lang="es-CR" b="1">
              <a:solidFill>
                <a:srgbClr val="FFFFFF"/>
              </a:solidFill>
              <a:latin typeface="Söhne"/>
            </a:endParaRPr>
          </a:p>
          <a:p>
            <a:pPr>
              <a:lnSpc>
                <a:spcPct val="90000"/>
              </a:lnSpc>
            </a:pPr>
            <a:r>
              <a:rPr lang="es-CR" b="1" i="0">
                <a:solidFill>
                  <a:srgbClr val="FFFFFF"/>
                </a:solidFill>
                <a:effectLst/>
                <a:latin typeface="Söhne"/>
              </a:rPr>
              <a:t>Aplicaciones Empresariales</a:t>
            </a:r>
            <a:endParaRPr lang="es-CR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ipt de ordenador en una pantalla">
            <a:extLst>
              <a:ext uri="{FF2B5EF4-FFF2-40B4-BE49-F238E27FC236}">
                <a16:creationId xmlns:a16="http://schemas.microsoft.com/office/drawing/2014/main" id="{AA2C81FD-EC1C-A2DD-F987-E88957B13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" r="4573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566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86DD4C77-7E4F-14B9-3EB3-F95BF39EF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622" r="5674" b="1"/>
          <a:stretch/>
        </p:blipFill>
        <p:spPr>
          <a:xfrm>
            <a:off x="1515390" y="1"/>
            <a:ext cx="10676610" cy="6579963"/>
          </a:xfrm>
          <a:custGeom>
            <a:avLst/>
            <a:gdLst/>
            <a:ahLst/>
            <a:cxnLst/>
            <a:rect l="l" t="t" r="r" b="b"/>
            <a:pathLst>
              <a:path w="10676610" h="6579963">
                <a:moveTo>
                  <a:pt x="215405" y="0"/>
                </a:moveTo>
                <a:lnTo>
                  <a:pt x="10676610" y="0"/>
                </a:lnTo>
                <a:lnTo>
                  <a:pt x="10676610" y="6579963"/>
                </a:lnTo>
                <a:lnTo>
                  <a:pt x="7355966" y="6464004"/>
                </a:lnTo>
                <a:lnTo>
                  <a:pt x="4702794" y="6371353"/>
                </a:lnTo>
                <a:lnTo>
                  <a:pt x="4701194" y="6371562"/>
                </a:lnTo>
                <a:cubicBezTo>
                  <a:pt x="4637876" y="6376133"/>
                  <a:pt x="4462972" y="6371398"/>
                  <a:pt x="4471635" y="6363460"/>
                </a:cubicBezTo>
                <a:lnTo>
                  <a:pt x="4433861" y="6361962"/>
                </a:lnTo>
                <a:lnTo>
                  <a:pt x="3961112" y="6345453"/>
                </a:lnTo>
                <a:lnTo>
                  <a:pt x="3243372" y="6320389"/>
                </a:lnTo>
                <a:lnTo>
                  <a:pt x="2413092" y="6291395"/>
                </a:lnTo>
                <a:lnTo>
                  <a:pt x="2393154" y="6292495"/>
                </a:lnTo>
                <a:lnTo>
                  <a:pt x="2315360" y="6300887"/>
                </a:lnTo>
                <a:lnTo>
                  <a:pt x="2298611" y="6306534"/>
                </a:lnTo>
                <a:lnTo>
                  <a:pt x="2279503" y="6300544"/>
                </a:lnTo>
                <a:cubicBezTo>
                  <a:pt x="2277186" y="6298895"/>
                  <a:pt x="2275315" y="6297068"/>
                  <a:pt x="2273947" y="6295128"/>
                </a:cubicBezTo>
                <a:lnTo>
                  <a:pt x="2212012" y="6303334"/>
                </a:lnTo>
                <a:lnTo>
                  <a:pt x="2204556" y="6303364"/>
                </a:lnTo>
                <a:lnTo>
                  <a:pt x="2153281" y="6300107"/>
                </a:lnTo>
                <a:lnTo>
                  <a:pt x="2077203" y="6289875"/>
                </a:lnTo>
                <a:lnTo>
                  <a:pt x="2053052" y="6278822"/>
                </a:lnTo>
                <a:lnTo>
                  <a:pt x="1767173" y="6268839"/>
                </a:lnTo>
                <a:lnTo>
                  <a:pt x="1759313" y="6270144"/>
                </a:lnTo>
                <a:cubicBezTo>
                  <a:pt x="1755431" y="6272141"/>
                  <a:pt x="1753270" y="6275527"/>
                  <a:pt x="1754015" y="6281083"/>
                </a:cubicBezTo>
                <a:cubicBezTo>
                  <a:pt x="1745153" y="6280220"/>
                  <a:pt x="1736444" y="6278451"/>
                  <a:pt x="1727673" y="6276451"/>
                </a:cubicBezTo>
                <a:lnTo>
                  <a:pt x="1723075" y="6275419"/>
                </a:lnTo>
                <a:lnTo>
                  <a:pt x="1705819" y="6276363"/>
                </a:lnTo>
                <a:lnTo>
                  <a:pt x="1699541" y="6270286"/>
                </a:lnTo>
                <a:lnTo>
                  <a:pt x="1641181" y="6270668"/>
                </a:lnTo>
                <a:cubicBezTo>
                  <a:pt x="1615727" y="6285700"/>
                  <a:pt x="1568880" y="6276769"/>
                  <a:pt x="1529578" y="6282433"/>
                </a:cubicBezTo>
                <a:lnTo>
                  <a:pt x="1512242" y="6288237"/>
                </a:lnTo>
                <a:lnTo>
                  <a:pt x="1398646" y="6294505"/>
                </a:lnTo>
                <a:lnTo>
                  <a:pt x="1320851" y="6302897"/>
                </a:lnTo>
                <a:lnTo>
                  <a:pt x="1304103" y="6308544"/>
                </a:lnTo>
                <a:lnTo>
                  <a:pt x="1284995" y="6302554"/>
                </a:lnTo>
                <a:cubicBezTo>
                  <a:pt x="1282678" y="6300906"/>
                  <a:pt x="1280807" y="6299080"/>
                  <a:pt x="1279438" y="6297138"/>
                </a:cubicBezTo>
                <a:lnTo>
                  <a:pt x="1217504" y="6305344"/>
                </a:lnTo>
                <a:lnTo>
                  <a:pt x="1210048" y="6305374"/>
                </a:lnTo>
                <a:lnTo>
                  <a:pt x="1158774" y="6302117"/>
                </a:lnTo>
                <a:lnTo>
                  <a:pt x="1082697" y="6291886"/>
                </a:lnTo>
                <a:cubicBezTo>
                  <a:pt x="1057648" y="6285154"/>
                  <a:pt x="1035684" y="6260420"/>
                  <a:pt x="1004086" y="6271573"/>
                </a:cubicBezTo>
                <a:cubicBezTo>
                  <a:pt x="1011465" y="6258262"/>
                  <a:pt x="966910" y="6274591"/>
                  <a:pt x="958597" y="6262852"/>
                </a:cubicBezTo>
                <a:cubicBezTo>
                  <a:pt x="953810" y="6253162"/>
                  <a:pt x="939179" y="6255858"/>
                  <a:pt x="927065" y="6253548"/>
                </a:cubicBezTo>
                <a:cubicBezTo>
                  <a:pt x="916739" y="6244315"/>
                  <a:pt x="857833" y="6241901"/>
                  <a:pt x="838376" y="6245778"/>
                </a:cubicBezTo>
                <a:cubicBezTo>
                  <a:pt x="784876" y="6262719"/>
                  <a:pt x="730857" y="6227065"/>
                  <a:pt x="687848" y="6239552"/>
                </a:cubicBezTo>
                <a:cubicBezTo>
                  <a:pt x="670765" y="6238110"/>
                  <a:pt x="659514" y="6236097"/>
                  <a:pt x="651351" y="6234065"/>
                </a:cubicBezTo>
                <a:lnTo>
                  <a:pt x="636157" y="6229343"/>
                </a:lnTo>
                <a:lnTo>
                  <a:pt x="36670" y="6208408"/>
                </a:lnTo>
                <a:lnTo>
                  <a:pt x="36752" y="6206084"/>
                </a:lnTo>
                <a:lnTo>
                  <a:pt x="10323" y="6193998"/>
                </a:lnTo>
                <a:cubicBezTo>
                  <a:pt x="3640" y="6186831"/>
                  <a:pt x="-317" y="6177124"/>
                  <a:pt x="21" y="6166561"/>
                </a:cubicBezTo>
                <a:lnTo>
                  <a:pt x="109134" y="3041977"/>
                </a:lnTo>
                <a:lnTo>
                  <a:pt x="114183" y="3032927"/>
                </a:lnTo>
                <a:lnTo>
                  <a:pt x="109891" y="302149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D48C27-BF34-831A-911E-E427CED0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16" y="1892595"/>
            <a:ext cx="5550195" cy="30249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dirty="0">
                <a:solidFill>
                  <a:srgbClr val="000000"/>
                </a:solidFill>
                <a:highlight>
                  <a:srgbClr val="808080"/>
                </a:highlight>
                <a:latin typeface="+mj-lt"/>
                <a:ea typeface="+mj-ea"/>
                <a:cs typeface="+mj-cs"/>
              </a:rPr>
              <a:t>Comparación </a:t>
            </a:r>
          </a:p>
        </p:txBody>
      </p:sp>
    </p:spTree>
    <p:extLst>
      <p:ext uri="{BB962C8B-B14F-4D97-AF65-F5344CB8AC3E}">
        <p14:creationId xmlns:p14="http://schemas.microsoft.com/office/powerpoint/2010/main" val="3768618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2473</TotalTime>
  <Words>979</Words>
  <Application>Microsoft Office PowerPoint</Application>
  <PresentationFormat>Panorámica</PresentationFormat>
  <Paragraphs>165</Paragraphs>
  <Slides>40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6" baseType="lpstr">
      <vt:lpstr>Arial</vt:lpstr>
      <vt:lpstr>Century Gothic</vt:lpstr>
      <vt:lpstr>Consolas</vt:lpstr>
      <vt:lpstr>Söhne</vt:lpstr>
      <vt:lpstr>Wingdings 3</vt:lpstr>
      <vt:lpstr>Ion</vt:lpstr>
      <vt:lpstr>RUBY</vt:lpstr>
      <vt:lpstr>Agenda</vt:lpstr>
      <vt:lpstr>¿Historia? </vt:lpstr>
      <vt:lpstr>¿Qué es Ruby? </vt:lpstr>
      <vt:lpstr>Características</vt:lpstr>
      <vt:lpstr>Ventajas</vt:lpstr>
      <vt:lpstr>Desventajas</vt:lpstr>
      <vt:lpstr>Utilidades de Ruby.</vt:lpstr>
      <vt:lpstr>Comparación </vt:lpstr>
      <vt:lpstr>Ruby on Rails</vt:lpstr>
      <vt:lpstr>Características de Ruby on Rails</vt:lpstr>
      <vt:lpstr>Comparación</vt:lpstr>
      <vt:lpstr>Descarga de programas</vt:lpstr>
      <vt:lpstr>Presentación de PowerPoint</vt:lpstr>
      <vt:lpstr>RubyMine</vt:lpstr>
      <vt:lpstr>Presentación de PowerPoint</vt:lpstr>
      <vt:lpstr>Comentarios,salida y entrada</vt:lpstr>
      <vt:lpstr>Operadores aritméticos</vt:lpstr>
      <vt:lpstr>Operadores lógicos </vt:lpstr>
      <vt:lpstr>Operadores de comparación</vt:lpstr>
      <vt:lpstr>Tipos de datos</vt:lpstr>
      <vt:lpstr>Variables de Escape</vt:lpstr>
      <vt:lpstr>Presentación de PowerPoint</vt:lpstr>
      <vt:lpstr>Strings</vt:lpstr>
      <vt:lpstr>Arreglos: </vt:lpstr>
      <vt:lpstr>Booleanos y Nil</vt:lpstr>
      <vt:lpstr>Condicionales</vt:lpstr>
      <vt:lpstr> Métodos </vt:lpstr>
      <vt:lpstr>Ciclos</vt:lpstr>
      <vt:lpstr>POO- Clase </vt:lpstr>
      <vt:lpstr>Hash</vt:lpstr>
      <vt:lpstr>Ejercicio</vt:lpstr>
      <vt:lpstr>Ejercicio Práctica </vt:lpstr>
      <vt:lpstr>Presentación de PowerPoint</vt:lpstr>
      <vt:lpstr>Presentación de PowerPoint</vt:lpstr>
      <vt:lpstr>Presentación de PowerPoint</vt:lpstr>
      <vt:lpstr>Ejercicio </vt:lpstr>
      <vt:lpstr>Solución: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</dc:title>
  <dc:creator>Mariel Daniela Rojas Sanchez</dc:creator>
  <cp:lastModifiedBy>Mariel Daniela Rojas Sanchez</cp:lastModifiedBy>
  <cp:revision>7</cp:revision>
  <dcterms:created xsi:type="dcterms:W3CDTF">2023-10-22T20:43:04Z</dcterms:created>
  <dcterms:modified xsi:type="dcterms:W3CDTF">2023-10-27T00:13:02Z</dcterms:modified>
</cp:coreProperties>
</file>